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36"/>
  </p:notesMasterIdLst>
  <p:sldIdLst>
    <p:sldId id="256" r:id="rId2"/>
    <p:sldId id="258" r:id="rId3"/>
    <p:sldId id="259" r:id="rId4"/>
    <p:sldId id="309" r:id="rId5"/>
    <p:sldId id="310" r:id="rId6"/>
    <p:sldId id="307" r:id="rId7"/>
    <p:sldId id="294" r:id="rId8"/>
    <p:sldId id="308" r:id="rId9"/>
    <p:sldId id="293" r:id="rId10"/>
    <p:sldId id="316" r:id="rId11"/>
    <p:sldId id="313" r:id="rId12"/>
    <p:sldId id="319" r:id="rId13"/>
    <p:sldId id="315" r:id="rId14"/>
    <p:sldId id="317" r:id="rId15"/>
    <p:sldId id="320" r:id="rId16"/>
    <p:sldId id="297" r:id="rId17"/>
    <p:sldId id="318" r:id="rId18"/>
    <p:sldId id="321" r:id="rId19"/>
    <p:sldId id="264" r:id="rId20"/>
    <p:sldId id="327" r:id="rId21"/>
    <p:sldId id="324" r:id="rId22"/>
    <p:sldId id="329" r:id="rId23"/>
    <p:sldId id="330" r:id="rId24"/>
    <p:sldId id="322" r:id="rId25"/>
    <p:sldId id="326" r:id="rId26"/>
    <p:sldId id="325" r:id="rId27"/>
    <p:sldId id="331" r:id="rId28"/>
    <p:sldId id="332" r:id="rId29"/>
    <p:sldId id="333" r:id="rId30"/>
    <p:sldId id="265" r:id="rId31"/>
    <p:sldId id="328" r:id="rId32"/>
    <p:sldId id="271" r:id="rId33"/>
    <p:sldId id="276" r:id="rId34"/>
    <p:sldId id="275" r:id="rId3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227">
          <p15:clr>
            <a:srgbClr val="9AA0A6"/>
          </p15:clr>
        </p15:guide>
        <p15:guide id="2" orient="horz" pos="2971">
          <p15:clr>
            <a:srgbClr val="9AA0A6"/>
          </p15:clr>
        </p15:guide>
        <p15:guide id="3" pos="2880">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86253D-BB57-80D0-1806-D03A020DBAAB}" name="Mayyukh Paul" initials="MP" userId="15092b8876046ee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FF9999"/>
    <a:srgbClr val="859F6D"/>
    <a:srgbClr val="396E75"/>
    <a:srgbClr val="C11FE1"/>
    <a:srgbClr val="6DD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6DE4B5-D5B2-4E71-84E4-8241781C1CCE}">
  <a:tblStyle styleId="{9F6DE4B5-D5B2-4E71-84E4-8241781C1C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pos="5227"/>
        <p:guide orient="horz" pos="29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Japan</c:v>
                </c:pt>
              </c:strCache>
            </c:strRef>
          </c:tx>
          <c:spPr>
            <a:pattFill prst="pct30">
              <a:fgClr>
                <a:srgbClr val="00B0F0"/>
              </a:fgClr>
              <a:bgClr>
                <a:schemeClr val="bg1"/>
              </a:bgClr>
            </a:patt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85.1</c:v>
                </c:pt>
                <c:pt idx="1">
                  <c:v>90.38</c:v>
                </c:pt>
                <c:pt idx="2">
                  <c:v>89.9</c:v>
                </c:pt>
                <c:pt idx="3">
                  <c:v>88.94</c:v>
                </c:pt>
                <c:pt idx="4">
                  <c:v>88.46</c:v>
                </c:pt>
                <c:pt idx="5">
                  <c:v>89.42</c:v>
                </c:pt>
                <c:pt idx="6">
                  <c:v>89.9</c:v>
                </c:pt>
              </c:numCache>
            </c:numRef>
          </c:val>
          <c:extLst>
            <c:ext xmlns:c16="http://schemas.microsoft.com/office/drawing/2014/chart" uri="{C3380CC4-5D6E-409C-BE32-E72D297353CC}">
              <c16:uniqueId val="{00000000-788C-4B8E-8523-18DAC6D3157A}"/>
            </c:ext>
          </c:extLst>
        </c:ser>
        <c:dLbls>
          <c:showLegendKey val="0"/>
          <c:showVal val="0"/>
          <c:showCatName val="0"/>
          <c:showSerName val="0"/>
          <c:showPercent val="0"/>
          <c:showBubbleSize val="0"/>
        </c:dLbls>
        <c:gapWidth val="150"/>
        <c:shape val="box"/>
        <c:axId val="434929792"/>
        <c:axId val="434941312"/>
        <c:axId val="0"/>
      </c:bar3DChart>
      <c:catAx>
        <c:axId val="4349297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4941312"/>
        <c:crosses val="autoZero"/>
        <c:auto val="1"/>
        <c:lblAlgn val="ctr"/>
        <c:lblOffset val="100"/>
        <c:noMultiLvlLbl val="0"/>
      </c:catAx>
      <c:valAx>
        <c:axId val="434941312"/>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4929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cked"/>
        <c:varyColors val="0"/>
        <c:ser>
          <c:idx val="0"/>
          <c:order val="0"/>
          <c:tx>
            <c:strRef>
              <c:f>Sheet1!$B$1</c:f>
              <c:strCache>
                <c:ptCount val="1"/>
                <c:pt idx="0">
                  <c:v>Russia</c:v>
                </c:pt>
              </c:strCache>
            </c:strRef>
          </c:tx>
          <c:spPr>
            <a:pattFill prst="pct30">
              <a:fgClr>
                <a:srgbClr val="00B0F0"/>
              </a:fgClr>
              <a:bgClr>
                <a:schemeClr val="bg1"/>
              </a:bgClr>
            </a:patt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cat>
            <c:numRef>
              <c:f>Sheet1!$A$2:$A$8</c:f>
              <c:numCache>
                <c:formatCode>General</c:formatCode>
                <c:ptCount val="7"/>
                <c:pt idx="0">
                  <c:v>2015</c:v>
                </c:pt>
                <c:pt idx="1">
                  <c:v>2016</c:v>
                </c:pt>
                <c:pt idx="2">
                  <c:v>2017</c:v>
                </c:pt>
                <c:pt idx="3">
                  <c:v>2018</c:v>
                </c:pt>
                <c:pt idx="4">
                  <c:v>2019</c:v>
                </c:pt>
                <c:pt idx="5">
                  <c:v>2020</c:v>
                </c:pt>
                <c:pt idx="6">
                  <c:v>2021</c:v>
                </c:pt>
              </c:numCache>
            </c:numRef>
          </c:cat>
          <c:val>
            <c:numRef>
              <c:f>Sheet1!$B$2:$B$8</c:f>
              <c:numCache>
                <c:formatCode>General</c:formatCode>
                <c:ptCount val="7"/>
                <c:pt idx="0">
                  <c:v>31.73</c:v>
                </c:pt>
                <c:pt idx="1">
                  <c:v>36.06</c:v>
                </c:pt>
                <c:pt idx="2">
                  <c:v>31.73</c:v>
                </c:pt>
                <c:pt idx="3">
                  <c:v>30.77</c:v>
                </c:pt>
                <c:pt idx="4">
                  <c:v>35.1</c:v>
                </c:pt>
                <c:pt idx="5">
                  <c:v>37.200000000000003</c:v>
                </c:pt>
                <c:pt idx="6">
                  <c:v>32.69</c:v>
                </c:pt>
              </c:numCache>
            </c:numRef>
          </c:val>
          <c:extLst>
            <c:ext xmlns:c16="http://schemas.microsoft.com/office/drawing/2014/chart" uri="{C3380CC4-5D6E-409C-BE32-E72D297353CC}">
              <c16:uniqueId val="{00000000-788C-4B8E-8523-18DAC6D3157A}"/>
            </c:ext>
          </c:extLst>
        </c:ser>
        <c:dLbls>
          <c:showLegendKey val="0"/>
          <c:showVal val="0"/>
          <c:showCatName val="0"/>
          <c:showSerName val="0"/>
          <c:showPercent val="0"/>
          <c:showBubbleSize val="0"/>
        </c:dLbls>
        <c:gapWidth val="150"/>
        <c:shape val="box"/>
        <c:axId val="434929792"/>
        <c:axId val="434941312"/>
        <c:axId val="0"/>
      </c:bar3DChart>
      <c:catAx>
        <c:axId val="43492979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4941312"/>
        <c:crosses val="autoZero"/>
        <c:auto val="1"/>
        <c:lblAlgn val="ctr"/>
        <c:lblOffset val="100"/>
        <c:noMultiLvlLbl val="0"/>
      </c:catAx>
      <c:valAx>
        <c:axId val="434941312"/>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34929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dirty="0"/>
              <a:t>Key Regulatory Indicator</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lineChart>
        <c:grouping val="standard"/>
        <c:varyColors val="0"/>
        <c:ser>
          <c:idx val="0"/>
          <c:order val="0"/>
          <c:tx>
            <c:strRef>
              <c:f>Sheet1!#REF!</c:f>
              <c:strCache>
                <c:ptCount val="1"/>
                <c:pt idx="0">
                  <c:v>#REF!</c:v>
                </c:pt>
              </c:strCache>
            </c:strRef>
          </c:tx>
          <c:spPr>
            <a:ln w="22225" cap="rnd">
              <a:solidFill>
                <a:schemeClr val="accent1"/>
              </a:solidFill>
            </a:ln>
            <a:effectLst>
              <a:glow rad="139700">
                <a:schemeClr val="accent1">
                  <a:satMod val="175000"/>
                  <a:alpha val="14000"/>
                </a:schemeClr>
              </a:glow>
            </a:effectLst>
          </c:spPr>
          <c:marker>
            <c:symbol val="circle"/>
            <c:size val="4"/>
            <c:spPr>
              <a:solidFill>
                <a:schemeClr val="accent1">
                  <a:lumMod val="60000"/>
                  <a:lumOff val="40000"/>
                </a:schemeClr>
              </a:solidFill>
              <a:ln>
                <a:noFill/>
              </a:ln>
              <a:effectLst>
                <a:glow rad="63500">
                  <a:schemeClr val="accent1">
                    <a:satMod val="175000"/>
                    <a:alpha val="25000"/>
                  </a:schemeClr>
                </a:glow>
              </a:effectLst>
            </c:spPr>
          </c:marker>
          <c:cat>
            <c:numRef>
              <c:f>Sheet1!$A$2:$A$10</c:f>
              <c:numCache>
                <c:formatCode>General</c:formatCode>
                <c:ptCount val="9"/>
                <c:pt idx="0">
                  <c:v>1</c:v>
                </c:pt>
                <c:pt idx="1">
                  <c:v>2</c:v>
                </c:pt>
                <c:pt idx="2">
                  <c:v>3</c:v>
                </c:pt>
                <c:pt idx="3">
                  <c:v>4</c:v>
                </c:pt>
                <c:pt idx="4">
                  <c:v>5</c:v>
                </c:pt>
                <c:pt idx="5">
                  <c:v>6</c:v>
                </c:pt>
                <c:pt idx="6">
                  <c:v>7</c:v>
                </c:pt>
                <c:pt idx="7">
                  <c:v>8</c:v>
                </c:pt>
                <c:pt idx="8">
                  <c:v>9</c:v>
                </c:pt>
              </c:numCache>
            </c:numRef>
          </c:cat>
          <c:val>
            <c:numRef>
              <c:f>Sheet1!#REF!</c:f>
              <c:numCache>
                <c:formatCode>General</c:formatCode>
                <c:ptCount val="1"/>
                <c:pt idx="0">
                  <c:v>1</c:v>
                </c:pt>
              </c:numCache>
            </c:numRef>
          </c:val>
          <c:smooth val="0"/>
          <c:extLst>
            <c:ext xmlns:c16="http://schemas.microsoft.com/office/drawing/2014/chart" uri="{C3380CC4-5D6E-409C-BE32-E72D297353CC}">
              <c16:uniqueId val="{00000000-A5BF-45E7-85AF-9412D6A1B893}"/>
            </c:ext>
          </c:extLst>
        </c:ser>
        <c:ser>
          <c:idx val="1"/>
          <c:order val="1"/>
          <c:tx>
            <c:strRef>
              <c:f>Sheet1!$B$1</c:f>
              <c:strCache>
                <c:ptCount val="1"/>
                <c:pt idx="0">
                  <c:v>Japan</c:v>
                </c:pt>
              </c:strCache>
            </c:strRef>
          </c:tx>
          <c:spPr>
            <a:ln w="22225" cap="rnd">
              <a:solidFill>
                <a:srgbClr val="FF0000"/>
              </a:solidFill>
            </a:ln>
            <a:effectLst>
              <a:glow rad="139700">
                <a:schemeClr val="accent2">
                  <a:satMod val="175000"/>
                  <a:alpha val="14000"/>
                </a:schemeClr>
              </a:glow>
            </a:effectLst>
          </c:spPr>
          <c:marker>
            <c:symbol val="circle"/>
            <c:size val="4"/>
            <c:spPr>
              <a:solidFill>
                <a:schemeClr val="accent2">
                  <a:lumMod val="60000"/>
                  <a:lumOff val="40000"/>
                </a:schemeClr>
              </a:solidFill>
              <a:ln>
                <a:noFill/>
              </a:ln>
              <a:effectLst>
                <a:glow rad="63500">
                  <a:schemeClr val="accent2">
                    <a:satMod val="175000"/>
                    <a:alpha val="25000"/>
                  </a:schemeClr>
                </a:glow>
              </a:effectLst>
            </c:spPr>
          </c:marker>
          <c:cat>
            <c:numRef>
              <c:f>Sheet1!$A$2:$A$10</c:f>
              <c:numCache>
                <c:formatCode>General</c:formatCode>
                <c:ptCount val="9"/>
                <c:pt idx="0">
                  <c:v>1</c:v>
                </c:pt>
                <c:pt idx="1">
                  <c:v>2</c:v>
                </c:pt>
                <c:pt idx="2">
                  <c:v>3</c:v>
                </c:pt>
                <c:pt idx="3">
                  <c:v>4</c:v>
                </c:pt>
                <c:pt idx="4">
                  <c:v>5</c:v>
                </c:pt>
                <c:pt idx="5">
                  <c:v>6</c:v>
                </c:pt>
                <c:pt idx="6">
                  <c:v>7</c:v>
                </c:pt>
                <c:pt idx="7">
                  <c:v>8</c:v>
                </c:pt>
                <c:pt idx="8">
                  <c:v>9</c:v>
                </c:pt>
              </c:numCache>
            </c:numRef>
          </c:cat>
          <c:val>
            <c:numRef>
              <c:f>Sheet1!$B$2:$B$10</c:f>
              <c:numCache>
                <c:formatCode>General</c:formatCode>
                <c:ptCount val="9"/>
                <c:pt idx="0">
                  <c:v>29</c:v>
                </c:pt>
                <c:pt idx="1">
                  <c:v>5</c:v>
                </c:pt>
                <c:pt idx="2">
                  <c:v>30.62</c:v>
                </c:pt>
                <c:pt idx="3">
                  <c:v>10</c:v>
                </c:pt>
                <c:pt idx="4">
                  <c:v>98</c:v>
                </c:pt>
                <c:pt idx="5">
                  <c:v>12.6</c:v>
                </c:pt>
                <c:pt idx="6">
                  <c:v>5</c:v>
                </c:pt>
                <c:pt idx="7">
                  <c:v>1.2</c:v>
                </c:pt>
                <c:pt idx="8">
                  <c:v>14.5</c:v>
                </c:pt>
              </c:numCache>
            </c:numRef>
          </c:val>
          <c:smooth val="0"/>
          <c:extLst>
            <c:ext xmlns:c16="http://schemas.microsoft.com/office/drawing/2014/chart" uri="{C3380CC4-5D6E-409C-BE32-E72D297353CC}">
              <c16:uniqueId val="{00000001-A5BF-45E7-85AF-9412D6A1B893}"/>
            </c:ext>
          </c:extLst>
        </c:ser>
        <c:ser>
          <c:idx val="2"/>
          <c:order val="2"/>
          <c:tx>
            <c:strRef>
              <c:f>Sheet1!$C$1</c:f>
              <c:strCache>
                <c:ptCount val="1"/>
                <c:pt idx="0">
                  <c:v>Russia</c:v>
                </c:pt>
              </c:strCache>
            </c:strRef>
          </c:tx>
          <c:spPr>
            <a:ln w="22225" cap="rnd">
              <a:solidFill>
                <a:srgbClr val="0070C0"/>
              </a:solidFill>
            </a:ln>
            <a:effectLst>
              <a:glow rad="139700">
                <a:schemeClr val="accent3">
                  <a:satMod val="175000"/>
                  <a:alpha val="14000"/>
                </a:schemeClr>
              </a:glow>
            </a:effectLst>
          </c:spPr>
          <c:marker>
            <c:symbol val="circle"/>
            <c:size val="4"/>
            <c:spPr>
              <a:solidFill>
                <a:schemeClr val="accent3">
                  <a:lumMod val="60000"/>
                  <a:lumOff val="40000"/>
                </a:schemeClr>
              </a:solidFill>
              <a:ln>
                <a:noFill/>
              </a:ln>
              <a:effectLst>
                <a:glow rad="63500">
                  <a:schemeClr val="accent3">
                    <a:satMod val="175000"/>
                    <a:alpha val="25000"/>
                  </a:schemeClr>
                </a:glow>
              </a:effectLst>
            </c:spPr>
          </c:marker>
          <c:cat>
            <c:numRef>
              <c:f>Sheet1!$A$2:$A$10</c:f>
              <c:numCache>
                <c:formatCode>General</c:formatCode>
                <c:ptCount val="9"/>
                <c:pt idx="0">
                  <c:v>1</c:v>
                </c:pt>
                <c:pt idx="1">
                  <c:v>2</c:v>
                </c:pt>
                <c:pt idx="2">
                  <c:v>3</c:v>
                </c:pt>
                <c:pt idx="3">
                  <c:v>4</c:v>
                </c:pt>
                <c:pt idx="4">
                  <c:v>5</c:v>
                </c:pt>
                <c:pt idx="5">
                  <c:v>6</c:v>
                </c:pt>
                <c:pt idx="6">
                  <c:v>7</c:v>
                </c:pt>
                <c:pt idx="7">
                  <c:v>8</c:v>
                </c:pt>
                <c:pt idx="8">
                  <c:v>9</c:v>
                </c:pt>
              </c:numCache>
            </c:numRef>
          </c:cat>
          <c:val>
            <c:numRef>
              <c:f>Sheet1!$C$2:$C$10</c:f>
              <c:numCache>
                <c:formatCode>General</c:formatCode>
                <c:ptCount val="9"/>
                <c:pt idx="0">
                  <c:v>120</c:v>
                </c:pt>
                <c:pt idx="1">
                  <c:v>15</c:v>
                </c:pt>
                <c:pt idx="2">
                  <c:v>20</c:v>
                </c:pt>
                <c:pt idx="3">
                  <c:v>18</c:v>
                </c:pt>
                <c:pt idx="4">
                  <c:v>210</c:v>
                </c:pt>
                <c:pt idx="5">
                  <c:v>25.8</c:v>
                </c:pt>
                <c:pt idx="6">
                  <c:v>15</c:v>
                </c:pt>
                <c:pt idx="7">
                  <c:v>1.5</c:v>
                </c:pt>
                <c:pt idx="8">
                  <c:v>5.6</c:v>
                </c:pt>
              </c:numCache>
            </c:numRef>
          </c:val>
          <c:smooth val="0"/>
          <c:extLst>
            <c:ext xmlns:c16="http://schemas.microsoft.com/office/drawing/2014/chart" uri="{C3380CC4-5D6E-409C-BE32-E72D297353CC}">
              <c16:uniqueId val="{00000002-A5BF-45E7-85AF-9412D6A1B893}"/>
            </c:ext>
          </c:extLst>
        </c:ser>
        <c:dLbls>
          <c:showLegendKey val="0"/>
          <c:showVal val="0"/>
          <c:showCatName val="0"/>
          <c:showSerName val="0"/>
          <c:showPercent val="0"/>
          <c:showBubbleSize val="0"/>
        </c:dLbls>
        <c:marker val="1"/>
        <c:smooth val="0"/>
        <c:axId val="434932672"/>
        <c:axId val="434940352"/>
      </c:lineChart>
      <c:catAx>
        <c:axId val="434932672"/>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34940352"/>
        <c:crosses val="autoZero"/>
        <c:auto val="1"/>
        <c:lblAlgn val="ctr"/>
        <c:lblOffset val="100"/>
        <c:noMultiLvlLbl val="0"/>
      </c:catAx>
      <c:valAx>
        <c:axId val="434940352"/>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34932672"/>
        <c:crosses val="autoZero"/>
        <c:crossBetween val="between"/>
      </c:valAx>
      <c:spPr>
        <a:solidFill>
          <a:schemeClr val="accent3">
            <a:lumMod val="50000"/>
          </a:schemeClr>
        </a:solidFill>
        <a:ln>
          <a:noFill/>
        </a:ln>
        <a:effectLst/>
      </c:spPr>
    </c:plotArea>
    <c:legend>
      <c:legendPos val="t"/>
      <c:legendEntry>
        <c:idx val="0"/>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solidFill>
      <a:schemeClr val="accent3">
        <a:lumMod val="50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36">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a:extLst>
            <a:ext uri="{FF2B5EF4-FFF2-40B4-BE49-F238E27FC236}">
              <a16:creationId xmlns:a16="http://schemas.microsoft.com/office/drawing/2014/main" id="{9B58E794-5277-A2E4-2118-B214C6478F75}"/>
            </a:ext>
          </a:extLst>
        </p:cNvPr>
        <p:cNvGrpSpPr/>
        <p:nvPr/>
      </p:nvGrpSpPr>
      <p:grpSpPr>
        <a:xfrm>
          <a:off x="0" y="0"/>
          <a:ext cx="0" cy="0"/>
          <a:chOff x="0" y="0"/>
          <a:chExt cx="0" cy="0"/>
        </a:xfrm>
      </p:grpSpPr>
      <p:sp>
        <p:nvSpPr>
          <p:cNvPr id="781" name="Google Shape;781;g564156046e_0_243:notes">
            <a:extLst>
              <a:ext uri="{FF2B5EF4-FFF2-40B4-BE49-F238E27FC236}">
                <a16:creationId xmlns:a16="http://schemas.microsoft.com/office/drawing/2014/main" id="{18ED04CA-059D-DA79-5DE3-A2300F4D8E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a:extLst>
              <a:ext uri="{FF2B5EF4-FFF2-40B4-BE49-F238E27FC236}">
                <a16:creationId xmlns:a16="http://schemas.microsoft.com/office/drawing/2014/main" id="{25084512-26DA-422E-6964-521ED09782E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9992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5E266B17-C749-32F9-3B3E-D93E6C22D37C}"/>
            </a:ext>
          </a:extLst>
        </p:cNvPr>
        <p:cNvGrpSpPr/>
        <p:nvPr/>
      </p:nvGrpSpPr>
      <p:grpSpPr>
        <a:xfrm>
          <a:off x="0" y="0"/>
          <a:ext cx="0" cy="0"/>
          <a:chOff x="0" y="0"/>
          <a:chExt cx="0" cy="0"/>
        </a:xfrm>
      </p:grpSpPr>
      <p:sp>
        <p:nvSpPr>
          <p:cNvPr id="679" name="Google Shape;679;g608d0fa1da_0_8133:notes">
            <a:extLst>
              <a:ext uri="{FF2B5EF4-FFF2-40B4-BE49-F238E27FC236}">
                <a16:creationId xmlns:a16="http://schemas.microsoft.com/office/drawing/2014/main" id="{9EE8EDBB-2B79-ECC7-2D57-6C2DC085BF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a:extLst>
              <a:ext uri="{FF2B5EF4-FFF2-40B4-BE49-F238E27FC236}">
                <a16:creationId xmlns:a16="http://schemas.microsoft.com/office/drawing/2014/main" id="{E97E3CA3-B678-1D59-A18E-27A7E71135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6932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8104F48F-2B7E-9E4A-272E-D13C9ED177FF}"/>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08085F84-59F2-EB24-1411-0061B76CCB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F74D39F4-8FC9-CAAA-BE11-18707B7E0F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7399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a:extLst>
            <a:ext uri="{FF2B5EF4-FFF2-40B4-BE49-F238E27FC236}">
              <a16:creationId xmlns:a16="http://schemas.microsoft.com/office/drawing/2014/main" id="{B815696B-96A7-483C-D26E-0CF2197F860F}"/>
            </a:ext>
          </a:extLst>
        </p:cNvPr>
        <p:cNvGrpSpPr/>
        <p:nvPr/>
      </p:nvGrpSpPr>
      <p:grpSpPr>
        <a:xfrm>
          <a:off x="0" y="0"/>
          <a:ext cx="0" cy="0"/>
          <a:chOff x="0" y="0"/>
          <a:chExt cx="0" cy="0"/>
        </a:xfrm>
      </p:grpSpPr>
      <p:sp>
        <p:nvSpPr>
          <p:cNvPr id="781" name="Google Shape;781;g564156046e_0_243:notes">
            <a:extLst>
              <a:ext uri="{FF2B5EF4-FFF2-40B4-BE49-F238E27FC236}">
                <a16:creationId xmlns:a16="http://schemas.microsoft.com/office/drawing/2014/main" id="{738353F6-80AD-5CD2-A946-1142DD576B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a:extLst>
              <a:ext uri="{FF2B5EF4-FFF2-40B4-BE49-F238E27FC236}">
                <a16:creationId xmlns:a16="http://schemas.microsoft.com/office/drawing/2014/main" id="{45C116FD-5033-0B94-1333-D5E83E417A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35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a:extLst>
            <a:ext uri="{FF2B5EF4-FFF2-40B4-BE49-F238E27FC236}">
              <a16:creationId xmlns:a16="http://schemas.microsoft.com/office/drawing/2014/main" id="{35EBF776-8734-4A72-34CA-FCC923BA856F}"/>
            </a:ext>
          </a:extLst>
        </p:cNvPr>
        <p:cNvGrpSpPr/>
        <p:nvPr/>
      </p:nvGrpSpPr>
      <p:grpSpPr>
        <a:xfrm>
          <a:off x="0" y="0"/>
          <a:ext cx="0" cy="0"/>
          <a:chOff x="0" y="0"/>
          <a:chExt cx="0" cy="0"/>
        </a:xfrm>
      </p:grpSpPr>
      <p:sp>
        <p:nvSpPr>
          <p:cNvPr id="781" name="Google Shape;781;g564156046e_0_243:notes">
            <a:extLst>
              <a:ext uri="{FF2B5EF4-FFF2-40B4-BE49-F238E27FC236}">
                <a16:creationId xmlns:a16="http://schemas.microsoft.com/office/drawing/2014/main" id="{587C0B4A-4A8A-E834-15D5-E6CFC37618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a:extLst>
              <a:ext uri="{FF2B5EF4-FFF2-40B4-BE49-F238E27FC236}">
                <a16:creationId xmlns:a16="http://schemas.microsoft.com/office/drawing/2014/main" id="{F9B50F72-AEFB-B373-5477-4DA0D418E75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289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a:extLst>
            <a:ext uri="{FF2B5EF4-FFF2-40B4-BE49-F238E27FC236}">
              <a16:creationId xmlns:a16="http://schemas.microsoft.com/office/drawing/2014/main" id="{3607C6B4-26E1-9306-8605-1168D1318EF6}"/>
            </a:ext>
          </a:extLst>
        </p:cNvPr>
        <p:cNvGrpSpPr/>
        <p:nvPr/>
      </p:nvGrpSpPr>
      <p:grpSpPr>
        <a:xfrm>
          <a:off x="0" y="0"/>
          <a:ext cx="0" cy="0"/>
          <a:chOff x="0" y="0"/>
          <a:chExt cx="0" cy="0"/>
        </a:xfrm>
      </p:grpSpPr>
      <p:sp>
        <p:nvSpPr>
          <p:cNvPr id="781" name="Google Shape;781;g564156046e_0_243:notes">
            <a:extLst>
              <a:ext uri="{FF2B5EF4-FFF2-40B4-BE49-F238E27FC236}">
                <a16:creationId xmlns:a16="http://schemas.microsoft.com/office/drawing/2014/main" id="{B111C762-A7B2-2745-F71A-4938A3F58D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a:extLst>
              <a:ext uri="{FF2B5EF4-FFF2-40B4-BE49-F238E27FC236}">
                <a16:creationId xmlns:a16="http://schemas.microsoft.com/office/drawing/2014/main" id="{082494A8-F174-398B-4103-6CE74187EB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091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B1805B82-5A04-C152-87AF-C128F43D9C91}"/>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AA0FD90E-6697-9ECA-0725-985A7E6375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E412374B-0D82-45DD-9F8D-339495D2B8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036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F74157FB-6073-58E3-64BF-B677BE625FAE}"/>
            </a:ext>
          </a:extLst>
        </p:cNvPr>
        <p:cNvGrpSpPr/>
        <p:nvPr/>
      </p:nvGrpSpPr>
      <p:grpSpPr>
        <a:xfrm>
          <a:off x="0" y="0"/>
          <a:ext cx="0" cy="0"/>
          <a:chOff x="0" y="0"/>
          <a:chExt cx="0" cy="0"/>
        </a:xfrm>
      </p:grpSpPr>
      <p:sp>
        <p:nvSpPr>
          <p:cNvPr id="679" name="Google Shape;679;g608d0fa1da_0_8133:notes">
            <a:extLst>
              <a:ext uri="{FF2B5EF4-FFF2-40B4-BE49-F238E27FC236}">
                <a16:creationId xmlns:a16="http://schemas.microsoft.com/office/drawing/2014/main" id="{059F3B7B-EE35-AF4B-6143-B8929FD638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a:extLst>
              <a:ext uri="{FF2B5EF4-FFF2-40B4-BE49-F238E27FC236}">
                <a16:creationId xmlns:a16="http://schemas.microsoft.com/office/drawing/2014/main" id="{FB2D0A55-AAED-72F8-FEE6-87A478239E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341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a:extLst>
            <a:ext uri="{FF2B5EF4-FFF2-40B4-BE49-F238E27FC236}">
              <a16:creationId xmlns:a16="http://schemas.microsoft.com/office/drawing/2014/main" id="{867ACCFA-0B18-78B3-991B-B11299E954F4}"/>
            </a:ext>
          </a:extLst>
        </p:cNvPr>
        <p:cNvGrpSpPr/>
        <p:nvPr/>
      </p:nvGrpSpPr>
      <p:grpSpPr>
        <a:xfrm>
          <a:off x="0" y="0"/>
          <a:ext cx="0" cy="0"/>
          <a:chOff x="0" y="0"/>
          <a:chExt cx="0" cy="0"/>
        </a:xfrm>
      </p:grpSpPr>
      <p:sp>
        <p:nvSpPr>
          <p:cNvPr id="807" name="Google Shape;807;g56e9a21c8b_2_6:notes">
            <a:extLst>
              <a:ext uri="{FF2B5EF4-FFF2-40B4-BE49-F238E27FC236}">
                <a16:creationId xmlns:a16="http://schemas.microsoft.com/office/drawing/2014/main" id="{F1627939-5691-6ECF-3B1D-E4EF7E8A52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a:extLst>
              <a:ext uri="{FF2B5EF4-FFF2-40B4-BE49-F238E27FC236}">
                <a16:creationId xmlns:a16="http://schemas.microsoft.com/office/drawing/2014/main" id="{A711479A-1CB3-1FCA-FC76-98C8282B8E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88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6083763cf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ABB18972-91CF-73B7-9AD0-FC4B61DD6142}"/>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929E030A-D37E-A584-8B62-1656A4E557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56DC0F5D-5E41-6B1E-9591-EEA35B25B3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239133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519BA8C1-0817-0DAB-530B-F2BFC2D4EC5F}"/>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3CFC8FAF-3C97-6538-2A46-9898AF1837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BA82A713-D236-6010-FFF3-CC3201C60E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15065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0E9F0198-149A-DA23-DA22-93D90E29F634}"/>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71C66BF6-C1C0-D65A-5866-7DE47FB2DC5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38225476-82A0-4EE6-978D-0C30756FE5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21668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43316A30-41C8-930C-1355-8439C1008AF8}"/>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C6F30412-2120-88A3-DBD3-E6FA7041C8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6ED773E7-D500-95C2-76B9-EF3678CCD6A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88545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a:extLst>
            <a:ext uri="{FF2B5EF4-FFF2-40B4-BE49-F238E27FC236}">
              <a16:creationId xmlns:a16="http://schemas.microsoft.com/office/drawing/2014/main" id="{9D302148-0F3E-C1B5-76D5-33AE27BE0BFD}"/>
            </a:ext>
          </a:extLst>
        </p:cNvPr>
        <p:cNvGrpSpPr/>
        <p:nvPr/>
      </p:nvGrpSpPr>
      <p:grpSpPr>
        <a:xfrm>
          <a:off x="0" y="0"/>
          <a:ext cx="0" cy="0"/>
          <a:chOff x="0" y="0"/>
          <a:chExt cx="0" cy="0"/>
        </a:xfrm>
      </p:grpSpPr>
      <p:sp>
        <p:nvSpPr>
          <p:cNvPr id="807" name="Google Shape;807;g56e9a21c8b_2_6:notes">
            <a:extLst>
              <a:ext uri="{FF2B5EF4-FFF2-40B4-BE49-F238E27FC236}">
                <a16:creationId xmlns:a16="http://schemas.microsoft.com/office/drawing/2014/main" id="{7BA7B504-8525-21CA-1702-CE8672085C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56e9a21c8b_2_6:notes">
            <a:extLst>
              <a:ext uri="{FF2B5EF4-FFF2-40B4-BE49-F238E27FC236}">
                <a16:creationId xmlns:a16="http://schemas.microsoft.com/office/drawing/2014/main" id="{80D63D2D-4D78-90C1-0706-640D00661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271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997F1436-0895-8C23-9530-DE3EC816CA36}"/>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987E4BC2-81C7-FC36-8952-03109E68D9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2D0276FA-2291-38D8-38C4-7B0693C46B2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357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42913DA5-4F87-E54A-CF0B-F53053E8B6A7}"/>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B7F3FF97-F496-5B02-BE31-E4AEE27DD6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C42BEA93-907F-A08D-9805-34A3CB4752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493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9358D289-E3F5-97A8-83E4-F42D7A951260}"/>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19B6259D-586E-2227-7792-17D0163FC57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998193FE-1C80-B1EA-5764-681081AF9C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1790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FAC81BC1-9E33-32A9-3E5D-D20336176E91}"/>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E7806BB2-B5CF-E9F7-7648-03246396585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E365A79F-4D68-2F40-3B41-B53B76E5C14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2198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3129EB0F-EFBD-CF55-DA48-5D82A47E1955}"/>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ABB76FD0-4AE1-3327-9AC5-CB9D683F15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E9BBC3BB-F787-3591-A4A9-6D303566619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533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61baa2872e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61baa2872e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g6083763cf6_5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7" name="Google Shape;2437;g6083763cf6_5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7"/>
        <p:cNvGrpSpPr/>
        <p:nvPr/>
      </p:nvGrpSpPr>
      <p:grpSpPr>
        <a:xfrm>
          <a:off x="0" y="0"/>
          <a:ext cx="0" cy="0"/>
          <a:chOff x="0" y="0"/>
          <a:chExt cx="0" cy="0"/>
        </a:xfrm>
      </p:grpSpPr>
      <p:sp>
        <p:nvSpPr>
          <p:cNvPr id="2528" name="Google Shape;2528;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9" name="Google Shape;2529;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2"/>
        <p:cNvGrpSpPr/>
        <p:nvPr/>
      </p:nvGrpSpPr>
      <p:grpSpPr>
        <a:xfrm>
          <a:off x="0" y="0"/>
          <a:ext cx="0" cy="0"/>
          <a:chOff x="0" y="0"/>
          <a:chExt cx="0" cy="0"/>
        </a:xfrm>
      </p:grpSpPr>
      <p:sp>
        <p:nvSpPr>
          <p:cNvPr id="2493" name="Google Shape;2493;g6202a3cc35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4" name="Google Shape;2494;g6202a3cc35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19A95480-A2BB-91AC-BB8A-AFDABD536535}"/>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E2AC7EC0-A945-C7BB-714A-4BBA7B68F7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3841E15A-6037-5D0A-3050-1BB80F8F84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3393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B537D24E-BD1B-7FC9-9102-179324A53651}"/>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EA8C0869-CDDA-06FE-16B7-5C698B783F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45C44294-911E-4263-DD60-1E4827D84FA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408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F6E84854-1FD5-1CFB-72C9-2DC8FC994D7C}"/>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70AF4906-9154-41D0-227F-FA81CDB64D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9C8720B6-3E92-71C8-9275-96137DF019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903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a:extLst>
            <a:ext uri="{FF2B5EF4-FFF2-40B4-BE49-F238E27FC236}">
              <a16:creationId xmlns:a16="http://schemas.microsoft.com/office/drawing/2014/main" id="{6B633F1B-2AFA-13C3-4217-CF4C3B808163}"/>
            </a:ext>
          </a:extLst>
        </p:cNvPr>
        <p:cNvGrpSpPr/>
        <p:nvPr/>
      </p:nvGrpSpPr>
      <p:grpSpPr>
        <a:xfrm>
          <a:off x="0" y="0"/>
          <a:ext cx="0" cy="0"/>
          <a:chOff x="0" y="0"/>
          <a:chExt cx="0" cy="0"/>
        </a:xfrm>
      </p:grpSpPr>
      <p:sp>
        <p:nvSpPr>
          <p:cNvPr id="679" name="Google Shape;679;g608d0fa1da_0_8133:notes">
            <a:extLst>
              <a:ext uri="{FF2B5EF4-FFF2-40B4-BE49-F238E27FC236}">
                <a16:creationId xmlns:a16="http://schemas.microsoft.com/office/drawing/2014/main" id="{50107B55-BE05-3BCE-BFFE-3888B1F67E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608d0fa1da_0_8133:notes">
            <a:extLst>
              <a:ext uri="{FF2B5EF4-FFF2-40B4-BE49-F238E27FC236}">
                <a16:creationId xmlns:a16="http://schemas.microsoft.com/office/drawing/2014/main" id="{D50A8D2B-C227-A8B3-80D2-D694E315DE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388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a:extLst>
            <a:ext uri="{FF2B5EF4-FFF2-40B4-BE49-F238E27FC236}">
              <a16:creationId xmlns:a16="http://schemas.microsoft.com/office/drawing/2014/main" id="{9D4F8AC6-A80C-4877-B30C-FFCC42371CCC}"/>
            </a:ext>
          </a:extLst>
        </p:cNvPr>
        <p:cNvGrpSpPr/>
        <p:nvPr/>
      </p:nvGrpSpPr>
      <p:grpSpPr>
        <a:xfrm>
          <a:off x="0" y="0"/>
          <a:ext cx="0" cy="0"/>
          <a:chOff x="0" y="0"/>
          <a:chExt cx="0" cy="0"/>
        </a:xfrm>
      </p:grpSpPr>
      <p:sp>
        <p:nvSpPr>
          <p:cNvPr id="832" name="Google Shape;832;g6083763cf6_0_146:notes">
            <a:extLst>
              <a:ext uri="{FF2B5EF4-FFF2-40B4-BE49-F238E27FC236}">
                <a16:creationId xmlns:a16="http://schemas.microsoft.com/office/drawing/2014/main" id="{1A946AF8-486A-4B71-DC92-D87CAF577F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6083763cf6_0_146:notes">
            <a:extLst>
              <a:ext uri="{FF2B5EF4-FFF2-40B4-BE49-F238E27FC236}">
                <a16:creationId xmlns:a16="http://schemas.microsoft.com/office/drawing/2014/main" id="{4E0043D4-8625-921C-1BBA-5E5208A322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1814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a:extLst>
            <a:ext uri="{FF2B5EF4-FFF2-40B4-BE49-F238E27FC236}">
              <a16:creationId xmlns:a16="http://schemas.microsoft.com/office/drawing/2014/main" id="{2461D79A-3393-C168-BFA3-F441F05CC846}"/>
            </a:ext>
          </a:extLst>
        </p:cNvPr>
        <p:cNvGrpSpPr/>
        <p:nvPr/>
      </p:nvGrpSpPr>
      <p:grpSpPr>
        <a:xfrm>
          <a:off x="0" y="0"/>
          <a:ext cx="0" cy="0"/>
          <a:chOff x="0" y="0"/>
          <a:chExt cx="0" cy="0"/>
        </a:xfrm>
      </p:grpSpPr>
      <p:sp>
        <p:nvSpPr>
          <p:cNvPr id="781" name="Google Shape;781;g564156046e_0_243:notes">
            <a:extLst>
              <a:ext uri="{FF2B5EF4-FFF2-40B4-BE49-F238E27FC236}">
                <a16:creationId xmlns:a16="http://schemas.microsoft.com/office/drawing/2014/main" id="{159D9E79-6CA8-7932-0D4B-AE7411DB97B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564156046e_0_243:notes">
            <a:extLst>
              <a:ext uri="{FF2B5EF4-FFF2-40B4-BE49-F238E27FC236}">
                <a16:creationId xmlns:a16="http://schemas.microsoft.com/office/drawing/2014/main" id="{0DCC4697-624A-1D57-ACE6-9966868938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6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 Id="rId4" Type="http://schemas.openxmlformats.org/officeDocument/2006/relationships/hyperlink" Target="http://bit.ly/2TtBDf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33000" y="1050513"/>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54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0" name="Google Shape;10;p2"/>
          <p:cNvSpPr txBox="1">
            <a:spLocks noGrp="1"/>
          </p:cNvSpPr>
          <p:nvPr>
            <p:ph type="subTitle" idx="1"/>
          </p:nvPr>
        </p:nvSpPr>
        <p:spPr>
          <a:xfrm>
            <a:off x="833000" y="3299563"/>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2">
  <p:cSld name="CUSTOM_6_1_1_2_1_1_1_1">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737772" y="300104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5" name="Google Shape;115;p18"/>
          <p:cNvSpPr txBox="1">
            <a:spLocks noGrp="1"/>
          </p:cNvSpPr>
          <p:nvPr>
            <p:ph type="subTitle" idx="1"/>
          </p:nvPr>
        </p:nvSpPr>
        <p:spPr>
          <a:xfrm>
            <a:off x="3553122" y="344947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6" name="Google Shape;116;p18"/>
          <p:cNvSpPr txBox="1">
            <a:spLocks noGrp="1"/>
          </p:cNvSpPr>
          <p:nvPr>
            <p:ph type="title" idx="2"/>
          </p:nvPr>
        </p:nvSpPr>
        <p:spPr>
          <a:xfrm>
            <a:off x="8696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7" name="Google Shape;117;p18"/>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
        <p:nvSpPr>
          <p:cNvPr id="118" name="Google Shape;118;p18"/>
          <p:cNvSpPr txBox="1">
            <a:spLocks noGrp="1"/>
          </p:cNvSpPr>
          <p:nvPr>
            <p:ph type="title" idx="4"/>
          </p:nvPr>
        </p:nvSpPr>
        <p:spPr>
          <a:xfrm>
            <a:off x="6549147" y="3349598"/>
            <a:ext cx="1841400" cy="401700"/>
          </a:xfrm>
          <a:prstGeom prst="rect">
            <a:avLst/>
          </a:prstGeom>
          <a:noFill/>
          <a:ln>
            <a:noFill/>
          </a:ln>
        </p:spPr>
        <p:txBody>
          <a:bodyPr spcFirstLastPara="1" wrap="square" lIns="0" tIns="0" rIns="0" bIns="0" anchor="ctr" anchorCtr="0">
            <a:noAutofit/>
          </a:bodyPr>
          <a:lstStyle>
            <a:lvl1pPr lvl="0" algn="ctr" rtl="0">
              <a:spcBef>
                <a:spcPts val="0"/>
              </a:spcBef>
              <a:spcAft>
                <a:spcPts val="0"/>
              </a:spcAft>
              <a:buSzPts val="1400"/>
              <a:buNone/>
              <a:defRPr sz="1200" i="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19" name="Google Shape;119;p18"/>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000"/>
            </a:lvl1pPr>
            <a:lvl2pPr lvl="1" algn="ctr" rtl="0">
              <a:lnSpc>
                <a:spcPct val="100000"/>
              </a:lnSpc>
              <a:spcBef>
                <a:spcPts val="1600"/>
              </a:spcBef>
              <a:spcAft>
                <a:spcPts val="0"/>
              </a:spcAft>
              <a:buNone/>
              <a:defRPr sz="1000"/>
            </a:lvl2pPr>
            <a:lvl3pPr lvl="2" algn="ctr" rtl="0">
              <a:lnSpc>
                <a:spcPct val="100000"/>
              </a:lnSpc>
              <a:spcBef>
                <a:spcPts val="1600"/>
              </a:spcBef>
              <a:spcAft>
                <a:spcPts val="0"/>
              </a:spcAft>
              <a:buNone/>
              <a:defRPr sz="1000"/>
            </a:lvl3pPr>
            <a:lvl4pPr lvl="3" algn="ctr" rtl="0">
              <a:lnSpc>
                <a:spcPct val="100000"/>
              </a:lnSpc>
              <a:spcBef>
                <a:spcPts val="1600"/>
              </a:spcBef>
              <a:spcAft>
                <a:spcPts val="0"/>
              </a:spcAft>
              <a:buNone/>
              <a:defRPr sz="1000"/>
            </a:lvl4pPr>
            <a:lvl5pPr lvl="4" algn="ctr" rtl="0">
              <a:lnSpc>
                <a:spcPct val="100000"/>
              </a:lnSpc>
              <a:spcBef>
                <a:spcPts val="1600"/>
              </a:spcBef>
              <a:spcAft>
                <a:spcPts val="0"/>
              </a:spcAft>
              <a:buNone/>
              <a:defRPr sz="1000"/>
            </a:lvl5pPr>
            <a:lvl6pPr lvl="5" algn="ctr" rtl="0">
              <a:lnSpc>
                <a:spcPct val="100000"/>
              </a:lnSpc>
              <a:spcBef>
                <a:spcPts val="1600"/>
              </a:spcBef>
              <a:spcAft>
                <a:spcPts val="0"/>
              </a:spcAft>
              <a:buNone/>
              <a:defRPr sz="1000"/>
            </a:lvl6pPr>
            <a:lvl7pPr lvl="6" algn="ctr" rtl="0">
              <a:lnSpc>
                <a:spcPct val="100000"/>
              </a:lnSpc>
              <a:spcBef>
                <a:spcPts val="1600"/>
              </a:spcBef>
              <a:spcAft>
                <a:spcPts val="0"/>
              </a:spcAft>
              <a:buNone/>
              <a:defRPr sz="1000"/>
            </a:lvl7pPr>
            <a:lvl8pPr lvl="7" algn="ctr" rtl="0">
              <a:lnSpc>
                <a:spcPct val="100000"/>
              </a:lnSpc>
              <a:spcBef>
                <a:spcPts val="1600"/>
              </a:spcBef>
              <a:spcAft>
                <a:spcPts val="0"/>
              </a:spcAft>
              <a:buNone/>
              <a:defRPr sz="1000"/>
            </a:lvl8pPr>
            <a:lvl9pPr lvl="8" algn="ctr" rtl="0">
              <a:lnSpc>
                <a:spcPct val="100000"/>
              </a:lnSpc>
              <a:spcBef>
                <a:spcPts val="1600"/>
              </a:spcBef>
              <a:spcAft>
                <a:spcPts val="1600"/>
              </a:spcAft>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9"/>
          <p:cNvSpPr/>
          <p:nvPr/>
        </p:nvSpPr>
        <p:spPr>
          <a:xfrm>
            <a:off x="516007" y="504847"/>
            <a:ext cx="3278700" cy="4082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9"/>
          <p:cNvSpPr txBox="1"/>
          <p:nvPr/>
        </p:nvSpPr>
        <p:spPr>
          <a:xfrm>
            <a:off x="833900" y="3428100"/>
            <a:ext cx="2686800" cy="4686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b="1">
                <a:solidFill>
                  <a:schemeClr val="accent3"/>
                </a:solidFill>
                <a:latin typeface="Anaheim"/>
                <a:ea typeface="Anaheim"/>
                <a:cs typeface="Anaheim"/>
                <a:sym typeface="Anaheim"/>
              </a:rPr>
              <a:t>CREDITS</a:t>
            </a:r>
            <a:r>
              <a:rPr lang="en" sz="900">
                <a:solidFill>
                  <a:schemeClr val="accent3"/>
                </a:solidFill>
                <a:latin typeface="Anaheim"/>
                <a:ea typeface="Anaheim"/>
                <a:cs typeface="Anaheim"/>
                <a:sym typeface="Anaheim"/>
              </a:rPr>
              <a:t>: This presentation template was created by </a:t>
            </a:r>
            <a:r>
              <a:rPr lang="en" sz="900" b="1">
                <a:solidFill>
                  <a:schemeClr val="accent3"/>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900">
                <a:solidFill>
                  <a:schemeClr val="accent3"/>
                </a:solidFill>
                <a:latin typeface="Anaheim"/>
                <a:ea typeface="Anaheim"/>
                <a:cs typeface="Anaheim"/>
                <a:sym typeface="Anaheim"/>
              </a:rPr>
              <a:t>, including icons by </a:t>
            </a:r>
            <a:r>
              <a:rPr lang="en" sz="900" b="1">
                <a:solidFill>
                  <a:schemeClr val="accent3"/>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900">
                <a:solidFill>
                  <a:schemeClr val="accent3"/>
                </a:solidFill>
                <a:latin typeface="Anaheim"/>
                <a:ea typeface="Anaheim"/>
                <a:cs typeface="Anaheim"/>
                <a:sym typeface="Anaheim"/>
              </a:rPr>
              <a:t>, and infographics &amp; images by </a:t>
            </a:r>
            <a:r>
              <a:rPr lang="en" sz="900" b="1">
                <a:solidFill>
                  <a:schemeClr val="accent3"/>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r>
              <a:rPr lang="en" sz="900" b="1">
                <a:solidFill>
                  <a:schemeClr val="accent3"/>
                </a:solidFill>
                <a:latin typeface="Anaheim"/>
                <a:ea typeface="Anaheim"/>
                <a:cs typeface="Anaheim"/>
                <a:sym typeface="Anaheim"/>
              </a:rPr>
              <a:t> </a:t>
            </a:r>
            <a:r>
              <a:rPr lang="en" sz="900">
                <a:solidFill>
                  <a:schemeClr val="accent3"/>
                </a:solidFill>
                <a:latin typeface="Anaheim"/>
                <a:ea typeface="Anaheim"/>
                <a:cs typeface="Anaheim"/>
                <a:sym typeface="Anaheim"/>
              </a:rPr>
              <a:t>and illustrations by</a:t>
            </a:r>
            <a:r>
              <a:rPr lang="en" sz="900" b="1">
                <a:solidFill>
                  <a:schemeClr val="accent3"/>
                </a:solidFill>
                <a:latin typeface="Anaheim"/>
                <a:ea typeface="Anaheim"/>
                <a:cs typeface="Anaheim"/>
                <a:sym typeface="Anaheim"/>
              </a:rPr>
              <a:t> </a:t>
            </a:r>
            <a:r>
              <a:rPr lang="en" sz="900" b="1">
                <a:solidFill>
                  <a:schemeClr val="hlink"/>
                </a:solidFill>
                <a:uFill>
                  <a:noFill/>
                </a:uFill>
                <a:latin typeface="Anaheim"/>
                <a:ea typeface="Anaheim"/>
                <a:cs typeface="Anaheim"/>
                <a:sym typeface="Anaheim"/>
                <a:hlinkClick r:id="rId5"/>
              </a:rPr>
              <a:t>Storyset</a:t>
            </a:r>
            <a:endParaRPr sz="700" b="1">
              <a:solidFill>
                <a:srgbClr val="434343"/>
              </a:solidFill>
              <a:latin typeface="Anaheim"/>
              <a:ea typeface="Anaheim"/>
              <a:cs typeface="Anaheim"/>
              <a:sym typeface="Anaheim"/>
            </a:endParaRPr>
          </a:p>
        </p:txBody>
      </p:sp>
      <p:sp>
        <p:nvSpPr>
          <p:cNvPr id="124" name="Google Shape;124;p19"/>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CBF4A"/>
              </a:buClr>
              <a:buSzPts val="3600"/>
              <a:buNone/>
              <a:defRPr sz="6000" b="0">
                <a:latin typeface="Staatliches"/>
                <a:ea typeface="Staatliches"/>
                <a:cs typeface="Staatliches"/>
                <a:sym typeface="Staatliches"/>
              </a:defRPr>
            </a:lvl1pPr>
            <a:lvl2pPr lvl="1" algn="ctr" rtl="0">
              <a:spcBef>
                <a:spcPts val="0"/>
              </a:spcBef>
              <a:spcAft>
                <a:spcPts val="0"/>
              </a:spcAft>
              <a:buClr>
                <a:srgbClr val="FCBF4A"/>
              </a:buClr>
              <a:buSzPts val="5200"/>
              <a:buNone/>
              <a:defRPr sz="5200">
                <a:solidFill>
                  <a:srgbClr val="FCBF4A"/>
                </a:solidFill>
              </a:defRPr>
            </a:lvl2pPr>
            <a:lvl3pPr lvl="2" algn="ctr" rtl="0">
              <a:spcBef>
                <a:spcPts val="0"/>
              </a:spcBef>
              <a:spcAft>
                <a:spcPts val="0"/>
              </a:spcAft>
              <a:buClr>
                <a:srgbClr val="FCBF4A"/>
              </a:buClr>
              <a:buSzPts val="5200"/>
              <a:buNone/>
              <a:defRPr sz="5200">
                <a:solidFill>
                  <a:srgbClr val="FCBF4A"/>
                </a:solidFill>
              </a:defRPr>
            </a:lvl3pPr>
            <a:lvl4pPr lvl="3" algn="ctr" rtl="0">
              <a:spcBef>
                <a:spcPts val="0"/>
              </a:spcBef>
              <a:spcAft>
                <a:spcPts val="0"/>
              </a:spcAft>
              <a:buClr>
                <a:srgbClr val="FCBF4A"/>
              </a:buClr>
              <a:buSzPts val="5200"/>
              <a:buNone/>
              <a:defRPr sz="5200">
                <a:solidFill>
                  <a:srgbClr val="FCBF4A"/>
                </a:solidFill>
              </a:defRPr>
            </a:lvl4pPr>
            <a:lvl5pPr lvl="4" algn="ctr" rtl="0">
              <a:spcBef>
                <a:spcPts val="0"/>
              </a:spcBef>
              <a:spcAft>
                <a:spcPts val="0"/>
              </a:spcAft>
              <a:buClr>
                <a:srgbClr val="FCBF4A"/>
              </a:buClr>
              <a:buSzPts val="5200"/>
              <a:buNone/>
              <a:defRPr sz="5200">
                <a:solidFill>
                  <a:srgbClr val="FCBF4A"/>
                </a:solidFill>
              </a:defRPr>
            </a:lvl5pPr>
            <a:lvl6pPr lvl="5" algn="ctr" rtl="0">
              <a:spcBef>
                <a:spcPts val="0"/>
              </a:spcBef>
              <a:spcAft>
                <a:spcPts val="0"/>
              </a:spcAft>
              <a:buClr>
                <a:srgbClr val="FCBF4A"/>
              </a:buClr>
              <a:buSzPts val="5200"/>
              <a:buNone/>
              <a:defRPr sz="5200">
                <a:solidFill>
                  <a:srgbClr val="FCBF4A"/>
                </a:solidFill>
              </a:defRPr>
            </a:lvl6pPr>
            <a:lvl7pPr lvl="6" algn="ctr" rtl="0">
              <a:spcBef>
                <a:spcPts val="0"/>
              </a:spcBef>
              <a:spcAft>
                <a:spcPts val="0"/>
              </a:spcAft>
              <a:buClr>
                <a:srgbClr val="FCBF4A"/>
              </a:buClr>
              <a:buSzPts val="5200"/>
              <a:buNone/>
              <a:defRPr sz="5200">
                <a:solidFill>
                  <a:srgbClr val="FCBF4A"/>
                </a:solidFill>
              </a:defRPr>
            </a:lvl7pPr>
            <a:lvl8pPr lvl="7" algn="ctr" rtl="0">
              <a:spcBef>
                <a:spcPts val="0"/>
              </a:spcBef>
              <a:spcAft>
                <a:spcPts val="0"/>
              </a:spcAft>
              <a:buClr>
                <a:srgbClr val="FCBF4A"/>
              </a:buClr>
              <a:buSzPts val="5200"/>
              <a:buNone/>
              <a:defRPr sz="5200">
                <a:solidFill>
                  <a:srgbClr val="FCBF4A"/>
                </a:solidFill>
              </a:defRPr>
            </a:lvl8pPr>
            <a:lvl9pPr lvl="8" algn="ctr" rtl="0">
              <a:spcBef>
                <a:spcPts val="0"/>
              </a:spcBef>
              <a:spcAft>
                <a:spcPts val="0"/>
              </a:spcAft>
              <a:buClr>
                <a:srgbClr val="FCBF4A"/>
              </a:buClr>
              <a:buSzPts val="5200"/>
              <a:buNone/>
              <a:defRPr sz="5200">
                <a:solidFill>
                  <a:srgbClr val="FCBF4A"/>
                </a:solidFill>
              </a:defRPr>
            </a:lvl9pPr>
          </a:lstStyle>
          <a:p>
            <a:endParaRPr/>
          </a:p>
        </p:txBody>
      </p:sp>
      <p:sp>
        <p:nvSpPr>
          <p:cNvPr id="125" name="Google Shape;125;p19"/>
          <p:cNvSpPr txBox="1">
            <a:spLocks noGrp="1"/>
          </p:cNvSpPr>
          <p:nvPr>
            <p:ph type="subTitle" idx="1"/>
          </p:nvPr>
        </p:nvSpPr>
        <p:spPr>
          <a:xfrm>
            <a:off x="833911" y="1947275"/>
            <a:ext cx="3326700" cy="32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algn="ctr" rtl="0">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2_1_1">
    <p:spTree>
      <p:nvGrpSpPr>
        <p:cNvPr id="1" name="Shape 126"/>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4">
    <p:spTree>
      <p:nvGrpSpPr>
        <p:cNvPr id="1" name="Shape 16"/>
        <p:cNvGrpSpPr/>
        <p:nvPr/>
      </p:nvGrpSpPr>
      <p:grpSpPr>
        <a:xfrm>
          <a:off x="0" y="0"/>
          <a:ext cx="0" cy="0"/>
          <a:chOff x="0" y="0"/>
          <a:chExt cx="0" cy="0"/>
        </a:xfrm>
      </p:grpSpPr>
      <p:sp>
        <p:nvSpPr>
          <p:cNvPr id="17" name="Google Shape;17;p4"/>
          <p:cNvSpPr txBox="1">
            <a:spLocks noGrp="1"/>
          </p:cNvSpPr>
          <p:nvPr>
            <p:ph type="ctrTitle"/>
          </p:nvPr>
        </p:nvSpPr>
        <p:spPr>
          <a:xfrm>
            <a:off x="3782800" y="1657625"/>
            <a:ext cx="21273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8" name="Google Shape;18;p4"/>
          <p:cNvSpPr txBox="1">
            <a:spLocks noGrp="1"/>
          </p:cNvSpPr>
          <p:nvPr>
            <p:ph type="ctrTitle" idx="2"/>
          </p:nvPr>
        </p:nvSpPr>
        <p:spPr>
          <a:xfrm>
            <a:off x="3782800" y="3482450"/>
            <a:ext cx="23094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19" name="Google Shape;19;p4"/>
          <p:cNvSpPr txBox="1">
            <a:spLocks noGrp="1"/>
          </p:cNvSpPr>
          <p:nvPr>
            <p:ph type="ctrTitle" idx="3"/>
          </p:nvPr>
        </p:nvSpPr>
        <p:spPr>
          <a:xfrm>
            <a:off x="6235575" y="1657625"/>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0" name="Google Shape;20;p4"/>
          <p:cNvSpPr txBox="1">
            <a:spLocks noGrp="1"/>
          </p:cNvSpPr>
          <p:nvPr>
            <p:ph type="ctrTitle" idx="4"/>
          </p:nvPr>
        </p:nvSpPr>
        <p:spPr>
          <a:xfrm>
            <a:off x="6235575" y="3482450"/>
            <a:ext cx="2253600" cy="320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1200"/>
              <a:buNone/>
              <a:defRPr sz="2400" b="0">
                <a:latin typeface="Staatliches"/>
                <a:ea typeface="Staatliches"/>
                <a:cs typeface="Staatliches"/>
                <a:sym typeface="Staatliches"/>
              </a:defRPr>
            </a:lvl1pPr>
            <a:lvl2pPr lvl="1" rtl="0">
              <a:spcBef>
                <a:spcPts val="0"/>
              </a:spcBef>
              <a:spcAft>
                <a:spcPts val="0"/>
              </a:spcAft>
              <a:buClr>
                <a:srgbClr val="F3F3F3"/>
              </a:buClr>
              <a:buSzPts val="1200"/>
              <a:buNone/>
              <a:defRPr sz="1200" b="0">
                <a:solidFill>
                  <a:srgbClr val="F3F3F3"/>
                </a:solidFill>
              </a:defRPr>
            </a:lvl2pPr>
            <a:lvl3pPr lvl="2" rtl="0">
              <a:spcBef>
                <a:spcPts val="0"/>
              </a:spcBef>
              <a:spcAft>
                <a:spcPts val="0"/>
              </a:spcAft>
              <a:buClr>
                <a:srgbClr val="F3F3F3"/>
              </a:buClr>
              <a:buSzPts val="1200"/>
              <a:buNone/>
              <a:defRPr sz="1200" b="0">
                <a:solidFill>
                  <a:srgbClr val="F3F3F3"/>
                </a:solidFill>
              </a:defRPr>
            </a:lvl3pPr>
            <a:lvl4pPr lvl="3" rtl="0">
              <a:spcBef>
                <a:spcPts val="0"/>
              </a:spcBef>
              <a:spcAft>
                <a:spcPts val="0"/>
              </a:spcAft>
              <a:buClr>
                <a:srgbClr val="F3F3F3"/>
              </a:buClr>
              <a:buSzPts val="1200"/>
              <a:buNone/>
              <a:defRPr sz="1200" b="0">
                <a:solidFill>
                  <a:srgbClr val="F3F3F3"/>
                </a:solidFill>
              </a:defRPr>
            </a:lvl4pPr>
            <a:lvl5pPr lvl="4" rtl="0">
              <a:spcBef>
                <a:spcPts val="0"/>
              </a:spcBef>
              <a:spcAft>
                <a:spcPts val="0"/>
              </a:spcAft>
              <a:buClr>
                <a:srgbClr val="F3F3F3"/>
              </a:buClr>
              <a:buSzPts val="1200"/>
              <a:buNone/>
              <a:defRPr sz="1200" b="0">
                <a:solidFill>
                  <a:srgbClr val="F3F3F3"/>
                </a:solidFill>
              </a:defRPr>
            </a:lvl5pPr>
            <a:lvl6pPr lvl="5" rtl="0">
              <a:spcBef>
                <a:spcPts val="0"/>
              </a:spcBef>
              <a:spcAft>
                <a:spcPts val="0"/>
              </a:spcAft>
              <a:buClr>
                <a:srgbClr val="F3F3F3"/>
              </a:buClr>
              <a:buSzPts val="1200"/>
              <a:buNone/>
              <a:defRPr sz="1200" b="0">
                <a:solidFill>
                  <a:srgbClr val="F3F3F3"/>
                </a:solidFill>
              </a:defRPr>
            </a:lvl6pPr>
            <a:lvl7pPr lvl="6" rtl="0">
              <a:spcBef>
                <a:spcPts val="0"/>
              </a:spcBef>
              <a:spcAft>
                <a:spcPts val="0"/>
              </a:spcAft>
              <a:buClr>
                <a:srgbClr val="F3F3F3"/>
              </a:buClr>
              <a:buSzPts val="1200"/>
              <a:buNone/>
              <a:defRPr sz="1200" b="0">
                <a:solidFill>
                  <a:srgbClr val="F3F3F3"/>
                </a:solidFill>
              </a:defRPr>
            </a:lvl7pPr>
            <a:lvl8pPr lvl="7" rtl="0">
              <a:spcBef>
                <a:spcPts val="0"/>
              </a:spcBef>
              <a:spcAft>
                <a:spcPts val="0"/>
              </a:spcAft>
              <a:buClr>
                <a:srgbClr val="F3F3F3"/>
              </a:buClr>
              <a:buSzPts val="1200"/>
              <a:buNone/>
              <a:defRPr sz="1200" b="0">
                <a:solidFill>
                  <a:srgbClr val="F3F3F3"/>
                </a:solidFill>
              </a:defRPr>
            </a:lvl8pPr>
            <a:lvl9pPr lvl="8" rtl="0">
              <a:spcBef>
                <a:spcPts val="0"/>
              </a:spcBef>
              <a:spcAft>
                <a:spcPts val="0"/>
              </a:spcAft>
              <a:buClr>
                <a:srgbClr val="F3F3F3"/>
              </a:buClr>
              <a:buSzPts val="1200"/>
              <a:buNone/>
              <a:defRPr sz="1200" b="0">
                <a:solidFill>
                  <a:srgbClr val="F3F3F3"/>
                </a:solidFill>
              </a:defRPr>
            </a:lvl9pPr>
          </a:lstStyle>
          <a:p>
            <a:endParaRPr/>
          </a:p>
        </p:txBody>
      </p:sp>
      <p:sp>
        <p:nvSpPr>
          <p:cNvPr id="21" name="Google Shape;21;p4"/>
          <p:cNvSpPr txBox="1">
            <a:spLocks noGrp="1"/>
          </p:cNvSpPr>
          <p:nvPr>
            <p:ph type="subTitle" idx="1"/>
          </p:nvPr>
        </p:nvSpPr>
        <p:spPr>
          <a:xfrm>
            <a:off x="3782800"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2" name="Google Shape;22;p4"/>
          <p:cNvSpPr txBox="1">
            <a:spLocks noGrp="1"/>
          </p:cNvSpPr>
          <p:nvPr>
            <p:ph type="subTitle" idx="5"/>
          </p:nvPr>
        </p:nvSpPr>
        <p:spPr>
          <a:xfrm>
            <a:off x="3782800"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
        <p:nvSpPr>
          <p:cNvPr id="23" name="Google Shape;23;p4"/>
          <p:cNvSpPr txBox="1">
            <a:spLocks noGrp="1"/>
          </p:cNvSpPr>
          <p:nvPr>
            <p:ph type="subTitle" idx="6"/>
          </p:nvPr>
        </p:nvSpPr>
        <p:spPr>
          <a:xfrm>
            <a:off x="6235575" y="183720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rgbClr val="F3F3F3"/>
              </a:buClr>
              <a:buSzPts val="1000"/>
              <a:buNone/>
              <a:defRPr sz="1000">
                <a:solidFill>
                  <a:srgbClr val="F3F3F3"/>
                </a:solidFill>
              </a:defRPr>
            </a:lvl2pPr>
            <a:lvl3pPr lvl="2" rtl="0">
              <a:lnSpc>
                <a:spcPct val="100000"/>
              </a:lnSpc>
              <a:spcBef>
                <a:spcPts val="0"/>
              </a:spcBef>
              <a:spcAft>
                <a:spcPts val="0"/>
              </a:spcAft>
              <a:buClr>
                <a:srgbClr val="F3F3F3"/>
              </a:buClr>
              <a:buSzPts val="1000"/>
              <a:buNone/>
              <a:defRPr sz="1000">
                <a:solidFill>
                  <a:srgbClr val="F3F3F3"/>
                </a:solidFill>
              </a:defRPr>
            </a:lvl3pPr>
            <a:lvl4pPr lvl="3" rtl="0">
              <a:lnSpc>
                <a:spcPct val="100000"/>
              </a:lnSpc>
              <a:spcBef>
                <a:spcPts val="0"/>
              </a:spcBef>
              <a:spcAft>
                <a:spcPts val="0"/>
              </a:spcAft>
              <a:buClr>
                <a:srgbClr val="F3F3F3"/>
              </a:buClr>
              <a:buSzPts val="1000"/>
              <a:buNone/>
              <a:defRPr sz="1000">
                <a:solidFill>
                  <a:srgbClr val="F3F3F3"/>
                </a:solidFill>
              </a:defRPr>
            </a:lvl4pPr>
            <a:lvl5pPr lvl="4" rtl="0">
              <a:lnSpc>
                <a:spcPct val="100000"/>
              </a:lnSpc>
              <a:spcBef>
                <a:spcPts val="0"/>
              </a:spcBef>
              <a:spcAft>
                <a:spcPts val="0"/>
              </a:spcAft>
              <a:buClr>
                <a:srgbClr val="F3F3F3"/>
              </a:buClr>
              <a:buSzPts val="1000"/>
              <a:buNone/>
              <a:defRPr sz="1000">
                <a:solidFill>
                  <a:srgbClr val="F3F3F3"/>
                </a:solidFill>
              </a:defRPr>
            </a:lvl5pPr>
            <a:lvl6pPr lvl="5" rtl="0">
              <a:lnSpc>
                <a:spcPct val="100000"/>
              </a:lnSpc>
              <a:spcBef>
                <a:spcPts val="0"/>
              </a:spcBef>
              <a:spcAft>
                <a:spcPts val="0"/>
              </a:spcAft>
              <a:buClr>
                <a:srgbClr val="F3F3F3"/>
              </a:buClr>
              <a:buSzPts val="1000"/>
              <a:buNone/>
              <a:defRPr sz="1000">
                <a:solidFill>
                  <a:srgbClr val="F3F3F3"/>
                </a:solidFill>
              </a:defRPr>
            </a:lvl6pPr>
            <a:lvl7pPr lvl="6" rtl="0">
              <a:lnSpc>
                <a:spcPct val="100000"/>
              </a:lnSpc>
              <a:spcBef>
                <a:spcPts val="0"/>
              </a:spcBef>
              <a:spcAft>
                <a:spcPts val="0"/>
              </a:spcAft>
              <a:buClr>
                <a:srgbClr val="F3F3F3"/>
              </a:buClr>
              <a:buSzPts val="1000"/>
              <a:buNone/>
              <a:defRPr sz="1000">
                <a:solidFill>
                  <a:srgbClr val="F3F3F3"/>
                </a:solidFill>
              </a:defRPr>
            </a:lvl7pPr>
            <a:lvl8pPr lvl="7" rtl="0">
              <a:lnSpc>
                <a:spcPct val="100000"/>
              </a:lnSpc>
              <a:spcBef>
                <a:spcPts val="0"/>
              </a:spcBef>
              <a:spcAft>
                <a:spcPts val="0"/>
              </a:spcAft>
              <a:buClr>
                <a:srgbClr val="F3F3F3"/>
              </a:buClr>
              <a:buSzPts val="1000"/>
              <a:buNone/>
              <a:defRPr sz="1000">
                <a:solidFill>
                  <a:srgbClr val="F3F3F3"/>
                </a:solidFill>
              </a:defRPr>
            </a:lvl8pPr>
            <a:lvl9pPr lvl="8" rtl="0">
              <a:lnSpc>
                <a:spcPct val="100000"/>
              </a:lnSpc>
              <a:spcBef>
                <a:spcPts val="0"/>
              </a:spcBef>
              <a:spcAft>
                <a:spcPts val="0"/>
              </a:spcAft>
              <a:buClr>
                <a:srgbClr val="F3F3F3"/>
              </a:buClr>
              <a:buSzPts val="1000"/>
              <a:buNone/>
              <a:defRPr sz="1000">
                <a:solidFill>
                  <a:srgbClr val="F3F3F3"/>
                </a:solidFill>
              </a:defRPr>
            </a:lvl9pPr>
          </a:lstStyle>
          <a:p>
            <a:endParaRPr/>
          </a:p>
        </p:txBody>
      </p:sp>
      <p:sp>
        <p:nvSpPr>
          <p:cNvPr id="24" name="Google Shape;24;p4"/>
          <p:cNvSpPr txBox="1">
            <a:spLocks noGrp="1"/>
          </p:cNvSpPr>
          <p:nvPr>
            <p:ph type="subTitle" idx="7"/>
          </p:nvPr>
        </p:nvSpPr>
        <p:spPr>
          <a:xfrm>
            <a:off x="6235575" y="3659793"/>
            <a:ext cx="1899900" cy="50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1">
  <p:cSld name="CUSTOM_14_1">
    <p:spTree>
      <p:nvGrpSpPr>
        <p:cNvPr id="1"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txBox="1">
            <a:spLocks noGrp="1"/>
          </p:cNvSpPr>
          <p:nvPr>
            <p:ph type="ctrTitle"/>
          </p:nvPr>
        </p:nvSpPr>
        <p:spPr>
          <a:xfrm>
            <a:off x="2237395" y="1645788"/>
            <a:ext cx="46692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2D406A"/>
              </a:buClr>
              <a:buSzPts val="2400"/>
              <a:buNone/>
              <a:defRPr sz="2400" b="0">
                <a:latin typeface="Staatliches"/>
                <a:ea typeface="Staatliches"/>
                <a:cs typeface="Staatliches"/>
                <a:sym typeface="Staatliches"/>
              </a:defRPr>
            </a:lvl1pPr>
            <a:lvl2pPr lvl="1"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2pPr>
            <a:lvl3pPr lvl="2"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3pPr>
            <a:lvl4pPr lvl="3"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4pPr>
            <a:lvl5pPr lvl="4"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5pPr>
            <a:lvl6pPr lvl="5"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6pPr>
            <a:lvl7pPr lvl="6"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7pPr>
            <a:lvl8pPr lvl="7"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8pPr>
            <a:lvl9pPr lvl="8" algn="ctr" rtl="0">
              <a:spcBef>
                <a:spcPts val="0"/>
              </a:spcBef>
              <a:spcAft>
                <a:spcPts val="0"/>
              </a:spcAft>
              <a:buClr>
                <a:srgbClr val="2D406A"/>
              </a:buClr>
              <a:buSzPts val="2400"/>
              <a:buFont typeface="Anton"/>
              <a:buNone/>
              <a:defRPr sz="2400" b="0">
                <a:solidFill>
                  <a:srgbClr val="2D406A"/>
                </a:solidFill>
                <a:latin typeface="Anton"/>
                <a:ea typeface="Anton"/>
                <a:cs typeface="Anton"/>
                <a:sym typeface="Anton"/>
              </a:defRPr>
            </a:lvl9pPr>
          </a:lstStyle>
          <a:p>
            <a:endParaRPr/>
          </a:p>
        </p:txBody>
      </p:sp>
      <p:sp>
        <p:nvSpPr>
          <p:cNvPr id="28" name="Google Shape;28;p5"/>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29" name="Google Shape;29;p5"/>
          <p:cNvSpPr/>
          <p:nvPr/>
        </p:nvSpPr>
        <p:spPr>
          <a:xfrm>
            <a:off x="1555780" y="983325"/>
            <a:ext cx="6214500" cy="27186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p:cSld name="CUSTOM_16_2">
    <p:spTree>
      <p:nvGrpSpPr>
        <p:cNvPr id="1"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3F3F3"/>
              </a:buClr>
              <a:buSzPts val="3000"/>
              <a:buNone/>
              <a:defRPr sz="3600" b="0">
                <a:latin typeface="Staatliches"/>
                <a:ea typeface="Staatliches"/>
                <a:cs typeface="Staatliches"/>
                <a:sym typeface="Staatliches"/>
              </a:defRPr>
            </a:lvl1pPr>
            <a:lvl2pPr lvl="1"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39" name="Google Shape;39;p7"/>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2pPr>
            <a:lvl3pPr lvl="2"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3pPr>
            <a:lvl4pPr lvl="3"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4pPr>
            <a:lvl5pPr lvl="4"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5pPr>
            <a:lvl6pPr lvl="5"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6pPr>
            <a:lvl7pPr lvl="6"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7pPr>
            <a:lvl8pPr lvl="7"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8pPr>
            <a:lvl9pPr lvl="8" rtl="0">
              <a:lnSpc>
                <a:spcPct val="100000"/>
              </a:lnSpc>
              <a:spcBef>
                <a:spcPts val="0"/>
              </a:spcBef>
              <a:spcAft>
                <a:spcPts val="0"/>
              </a:spcAft>
              <a:buClr>
                <a:srgbClr val="F3F3F3"/>
              </a:buClr>
              <a:buSzPts val="3000"/>
              <a:buFont typeface="Unica One"/>
              <a:buNone/>
              <a:defRPr sz="3000">
                <a:solidFill>
                  <a:srgbClr val="F3F3F3"/>
                </a:solidFill>
                <a:latin typeface="Unica One"/>
                <a:ea typeface="Unica One"/>
                <a:cs typeface="Unica One"/>
                <a:sym typeface="Unica One"/>
              </a:defRPr>
            </a:lvl9pPr>
          </a:lstStyle>
          <a:p>
            <a:endParaRPr/>
          </a:p>
        </p:txBody>
      </p:sp>
      <p:sp>
        <p:nvSpPr>
          <p:cNvPr id="40" name="Google Shape;40;p7"/>
          <p:cNvSpPr/>
          <p:nvPr/>
        </p:nvSpPr>
        <p:spPr>
          <a:xfrm>
            <a:off x="411569" y="778875"/>
            <a:ext cx="3715500" cy="34884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LUMNS">
  <p:cSld name="CUSTOM_16_1">
    <p:spTree>
      <p:nvGrpSpPr>
        <p:cNvPr id="1" name="Shape 41"/>
        <p:cNvGrpSpPr/>
        <p:nvPr/>
      </p:nvGrpSpPr>
      <p:grpSpPr>
        <a:xfrm>
          <a:off x="0" y="0"/>
          <a:ext cx="0" cy="0"/>
          <a:chOff x="0" y="0"/>
          <a:chExt cx="0" cy="0"/>
        </a:xfrm>
      </p:grpSpPr>
      <p:sp>
        <p:nvSpPr>
          <p:cNvPr id="42" name="Google Shape;42;p8"/>
          <p:cNvSpPr txBox="1">
            <a:spLocks noGrp="1"/>
          </p:cNvSpPr>
          <p:nvPr>
            <p:ph type="ctrTitle"/>
          </p:nvPr>
        </p:nvSpPr>
        <p:spPr>
          <a:xfrm>
            <a:off x="1477038" y="296092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3" name="Google Shape;43;p8"/>
          <p:cNvSpPr txBox="1">
            <a:spLocks noGrp="1"/>
          </p:cNvSpPr>
          <p:nvPr>
            <p:ph type="subTitle" idx="1"/>
          </p:nvPr>
        </p:nvSpPr>
        <p:spPr>
          <a:xfrm>
            <a:off x="1477050" y="3273500"/>
            <a:ext cx="2642400" cy="5685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4" name="Google Shape;44;p8"/>
          <p:cNvSpPr txBox="1">
            <a:spLocks noGrp="1"/>
          </p:cNvSpPr>
          <p:nvPr>
            <p:ph type="ctrTitle" idx="2"/>
          </p:nvPr>
        </p:nvSpPr>
        <p:spPr>
          <a:xfrm>
            <a:off x="4938415" y="2957875"/>
            <a:ext cx="25389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2D406A"/>
              </a:buClr>
              <a:buSzPts val="1600"/>
              <a:buNone/>
              <a:defRPr sz="1600" b="0">
                <a:latin typeface="Staatliches"/>
                <a:ea typeface="Staatliches"/>
                <a:cs typeface="Staatliches"/>
                <a:sym typeface="Staatliches"/>
              </a:defRPr>
            </a:lvl1pPr>
            <a:lvl2pPr lvl="1"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2pPr>
            <a:lvl3pPr lvl="2"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3pPr>
            <a:lvl4pPr lvl="3"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4pPr>
            <a:lvl5pPr lvl="4"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5pPr>
            <a:lvl6pPr lvl="5"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6pPr>
            <a:lvl7pPr lvl="6"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7pPr>
            <a:lvl8pPr lvl="7"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8pPr>
            <a:lvl9pPr lvl="8" algn="ctr" rtl="0">
              <a:spcBef>
                <a:spcPts val="0"/>
              </a:spcBef>
              <a:spcAft>
                <a:spcPts val="0"/>
              </a:spcAft>
              <a:buClr>
                <a:srgbClr val="2D406A"/>
              </a:buClr>
              <a:buSzPts val="1600"/>
              <a:buFont typeface="Anton"/>
              <a:buNone/>
              <a:defRPr sz="1600" b="0">
                <a:solidFill>
                  <a:srgbClr val="2D406A"/>
                </a:solidFill>
                <a:latin typeface="Anton"/>
                <a:ea typeface="Anton"/>
                <a:cs typeface="Anton"/>
                <a:sym typeface="Anton"/>
              </a:defRPr>
            </a:lvl9pPr>
          </a:lstStyle>
          <a:p>
            <a:endParaRPr/>
          </a:p>
        </p:txBody>
      </p:sp>
      <p:sp>
        <p:nvSpPr>
          <p:cNvPr id="45" name="Google Shape;45;p8"/>
          <p:cNvSpPr txBox="1">
            <a:spLocks noGrp="1"/>
          </p:cNvSpPr>
          <p:nvPr>
            <p:ph type="subTitle" idx="3"/>
          </p:nvPr>
        </p:nvSpPr>
        <p:spPr>
          <a:xfrm>
            <a:off x="4938421" y="3270450"/>
            <a:ext cx="2538900" cy="5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2D406A"/>
              </a:buClr>
              <a:buSzPts val="1100"/>
              <a:buFont typeface="Abel"/>
              <a:buNone/>
              <a:defRPr/>
            </a:lvl1pPr>
            <a:lvl2pPr lvl="1"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algn="ctr" rtl="0">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a:endParaRPr/>
          </a:p>
        </p:txBody>
      </p:sp>
      <p:sp>
        <p:nvSpPr>
          <p:cNvPr id="46" name="Google Shape;46;p8"/>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8"/>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ctrTitle" idx="4"/>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OUR COLUMNS">
  <p:cSld name="CUSTOM_16_1_1">
    <p:spTree>
      <p:nvGrpSpPr>
        <p:cNvPr id="1" name="Shape 49"/>
        <p:cNvGrpSpPr/>
        <p:nvPr/>
      </p:nvGrpSpPr>
      <p:grpSpPr>
        <a:xfrm>
          <a:off x="0" y="0"/>
          <a:ext cx="0" cy="0"/>
          <a:chOff x="0" y="0"/>
          <a:chExt cx="0" cy="0"/>
        </a:xfrm>
      </p:grpSpPr>
      <p:sp>
        <p:nvSpPr>
          <p:cNvPr id="50" name="Google Shape;50;p9"/>
          <p:cNvSpPr txBox="1">
            <a:spLocks noGrp="1"/>
          </p:cNvSpPr>
          <p:nvPr>
            <p:ph type="ctrTitle"/>
          </p:nvPr>
        </p:nvSpPr>
        <p:spPr>
          <a:xfrm>
            <a:off x="1651900"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1" name="Google Shape;51;p9"/>
          <p:cNvSpPr txBox="1">
            <a:spLocks noGrp="1"/>
          </p:cNvSpPr>
          <p:nvPr>
            <p:ph type="subTitle" idx="1"/>
          </p:nvPr>
        </p:nvSpPr>
        <p:spPr>
          <a:xfrm>
            <a:off x="1651900"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2" name="Google Shape;52;p9"/>
          <p:cNvSpPr txBox="1">
            <a:spLocks noGrp="1"/>
          </p:cNvSpPr>
          <p:nvPr>
            <p:ph type="ctrTitle" idx="2"/>
          </p:nvPr>
        </p:nvSpPr>
        <p:spPr>
          <a:xfrm>
            <a:off x="1651900" y="3365574"/>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3" name="Google Shape;53;p9"/>
          <p:cNvSpPr txBox="1">
            <a:spLocks noGrp="1"/>
          </p:cNvSpPr>
          <p:nvPr>
            <p:ph type="subTitle" idx="3"/>
          </p:nvPr>
        </p:nvSpPr>
        <p:spPr>
          <a:xfrm>
            <a:off x="1651900" y="3937803"/>
            <a:ext cx="2907900" cy="974700"/>
          </a:xfrm>
          <a:prstGeom prst="rect">
            <a:avLst/>
          </a:prstGeom>
          <a:noFill/>
        </p:spPr>
        <p:txBody>
          <a:bodyPr spcFirstLastPara="1" wrap="square" lIns="91425" tIns="91425" rIns="91425" bIns="91425" anchor="t" anchorCtr="0">
            <a:noAutofit/>
          </a:bodyPr>
          <a:lstStyle>
            <a:lvl1pPr marR="72000"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4" name="Google Shape;54;p9"/>
          <p:cNvSpPr txBox="1">
            <a:spLocks noGrp="1"/>
          </p:cNvSpPr>
          <p:nvPr>
            <p:ph type="ctrTitle" idx="4"/>
          </p:nvPr>
        </p:nvSpPr>
        <p:spPr>
          <a:xfrm>
            <a:off x="5107893" y="3365575"/>
            <a:ext cx="26193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5" name="Google Shape;55;p9"/>
          <p:cNvSpPr txBox="1">
            <a:spLocks noGrp="1"/>
          </p:cNvSpPr>
          <p:nvPr>
            <p:ph type="subTitle" idx="5"/>
          </p:nvPr>
        </p:nvSpPr>
        <p:spPr>
          <a:xfrm>
            <a:off x="5107893" y="3937703"/>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6" name="Google Shape;56;p9"/>
          <p:cNvSpPr txBox="1">
            <a:spLocks noGrp="1"/>
          </p:cNvSpPr>
          <p:nvPr>
            <p:ph type="ctrTitle" idx="6"/>
          </p:nvPr>
        </p:nvSpPr>
        <p:spPr>
          <a:xfrm>
            <a:off x="5107893" y="1663150"/>
            <a:ext cx="2784900" cy="5763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b="0">
                <a:latin typeface="Staatliches"/>
                <a:ea typeface="Staatliches"/>
                <a:cs typeface="Staatliches"/>
                <a:sym typeface="Staatliches"/>
              </a:defRPr>
            </a:lvl1pPr>
            <a:lvl2pPr lvl="1" rtl="0">
              <a:spcBef>
                <a:spcPts val="0"/>
              </a:spcBef>
              <a:spcAft>
                <a:spcPts val="0"/>
              </a:spcAft>
              <a:buSzPts val="1600"/>
              <a:buFont typeface="Anton"/>
              <a:buNone/>
              <a:defRPr sz="1600" b="0">
                <a:latin typeface="Anton"/>
                <a:ea typeface="Anton"/>
                <a:cs typeface="Anton"/>
                <a:sym typeface="Anton"/>
              </a:defRPr>
            </a:lvl2pPr>
            <a:lvl3pPr lvl="2" rtl="0">
              <a:spcBef>
                <a:spcPts val="0"/>
              </a:spcBef>
              <a:spcAft>
                <a:spcPts val="0"/>
              </a:spcAft>
              <a:buSzPts val="1600"/>
              <a:buFont typeface="Anton"/>
              <a:buNone/>
              <a:defRPr sz="1600" b="0">
                <a:latin typeface="Anton"/>
                <a:ea typeface="Anton"/>
                <a:cs typeface="Anton"/>
                <a:sym typeface="Anton"/>
              </a:defRPr>
            </a:lvl3pPr>
            <a:lvl4pPr lvl="3" rtl="0">
              <a:spcBef>
                <a:spcPts val="0"/>
              </a:spcBef>
              <a:spcAft>
                <a:spcPts val="0"/>
              </a:spcAft>
              <a:buSzPts val="1600"/>
              <a:buFont typeface="Anton"/>
              <a:buNone/>
              <a:defRPr sz="1600" b="0">
                <a:latin typeface="Anton"/>
                <a:ea typeface="Anton"/>
                <a:cs typeface="Anton"/>
                <a:sym typeface="Anton"/>
              </a:defRPr>
            </a:lvl4pPr>
            <a:lvl5pPr lvl="4" rtl="0">
              <a:spcBef>
                <a:spcPts val="0"/>
              </a:spcBef>
              <a:spcAft>
                <a:spcPts val="0"/>
              </a:spcAft>
              <a:buSzPts val="1600"/>
              <a:buFont typeface="Anton"/>
              <a:buNone/>
              <a:defRPr sz="1600" b="0">
                <a:latin typeface="Anton"/>
                <a:ea typeface="Anton"/>
                <a:cs typeface="Anton"/>
                <a:sym typeface="Anton"/>
              </a:defRPr>
            </a:lvl5pPr>
            <a:lvl6pPr lvl="5" rtl="0">
              <a:spcBef>
                <a:spcPts val="0"/>
              </a:spcBef>
              <a:spcAft>
                <a:spcPts val="0"/>
              </a:spcAft>
              <a:buSzPts val="1600"/>
              <a:buFont typeface="Anton"/>
              <a:buNone/>
              <a:defRPr sz="1600" b="0">
                <a:latin typeface="Anton"/>
                <a:ea typeface="Anton"/>
                <a:cs typeface="Anton"/>
                <a:sym typeface="Anton"/>
              </a:defRPr>
            </a:lvl6pPr>
            <a:lvl7pPr lvl="6" rtl="0">
              <a:spcBef>
                <a:spcPts val="0"/>
              </a:spcBef>
              <a:spcAft>
                <a:spcPts val="0"/>
              </a:spcAft>
              <a:buSzPts val="1600"/>
              <a:buFont typeface="Anton"/>
              <a:buNone/>
              <a:defRPr sz="1600" b="0">
                <a:latin typeface="Anton"/>
                <a:ea typeface="Anton"/>
                <a:cs typeface="Anton"/>
                <a:sym typeface="Anton"/>
              </a:defRPr>
            </a:lvl7pPr>
            <a:lvl8pPr lvl="7" rtl="0">
              <a:spcBef>
                <a:spcPts val="0"/>
              </a:spcBef>
              <a:spcAft>
                <a:spcPts val="0"/>
              </a:spcAft>
              <a:buSzPts val="1600"/>
              <a:buFont typeface="Anton"/>
              <a:buNone/>
              <a:defRPr sz="1600" b="0">
                <a:latin typeface="Anton"/>
                <a:ea typeface="Anton"/>
                <a:cs typeface="Anton"/>
                <a:sym typeface="Anton"/>
              </a:defRPr>
            </a:lvl8pPr>
            <a:lvl9pPr lvl="8" rtl="0">
              <a:spcBef>
                <a:spcPts val="0"/>
              </a:spcBef>
              <a:spcAft>
                <a:spcPts val="0"/>
              </a:spcAft>
              <a:buSzPts val="1600"/>
              <a:buFont typeface="Anton"/>
              <a:buNone/>
              <a:defRPr sz="1600" b="0">
                <a:latin typeface="Anton"/>
                <a:ea typeface="Anton"/>
                <a:cs typeface="Anton"/>
                <a:sym typeface="Anton"/>
              </a:defRPr>
            </a:lvl9pPr>
          </a:lstStyle>
          <a:p>
            <a:endParaRPr/>
          </a:p>
        </p:txBody>
      </p:sp>
      <p:sp>
        <p:nvSpPr>
          <p:cNvPr id="57" name="Google Shape;57;p9"/>
          <p:cNvSpPr txBox="1">
            <a:spLocks noGrp="1"/>
          </p:cNvSpPr>
          <p:nvPr>
            <p:ph type="subTitle" idx="7"/>
          </p:nvPr>
        </p:nvSpPr>
        <p:spPr>
          <a:xfrm>
            <a:off x="5107893" y="2239450"/>
            <a:ext cx="2907900" cy="97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a:endParaRPr/>
          </a:p>
        </p:txBody>
      </p:sp>
      <p:sp>
        <p:nvSpPr>
          <p:cNvPr id="58" name="Google Shape;58;p9"/>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ctrTitle" idx="8"/>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EXT">
  <p:cSld name="CUSTOM_6_1_1_1">
    <p:spTree>
      <p:nvGrpSpPr>
        <p:cNvPr id="1" name="Shape 61"/>
        <p:cNvGrpSpPr/>
        <p:nvPr/>
      </p:nvGrpSpPr>
      <p:grpSpPr>
        <a:xfrm>
          <a:off x="0" y="0"/>
          <a:ext cx="0" cy="0"/>
          <a:chOff x="0" y="0"/>
          <a:chExt cx="0" cy="0"/>
        </a:xfrm>
      </p:grpSpPr>
      <p:sp>
        <p:nvSpPr>
          <p:cNvPr id="62" name="Google Shape;62;p10"/>
          <p:cNvSpPr txBox="1">
            <a:spLocks noGrp="1"/>
          </p:cNvSpPr>
          <p:nvPr>
            <p:ph type="ctrTitle"/>
          </p:nvPr>
        </p:nvSpPr>
        <p:spPr>
          <a:xfrm>
            <a:off x="889350" y="1658275"/>
            <a:ext cx="45384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72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TEXT 1">
  <p:cSld name="CUSTOM_6_1_1_1_1">
    <p:spTree>
      <p:nvGrpSpPr>
        <p:cNvPr id="1" name="Shape 63"/>
        <p:cNvGrpSpPr/>
        <p:nvPr/>
      </p:nvGrpSpPr>
      <p:grpSpPr>
        <a:xfrm>
          <a:off x="0" y="0"/>
          <a:ext cx="0" cy="0"/>
          <a:chOff x="0" y="0"/>
          <a:chExt cx="0" cy="0"/>
        </a:xfrm>
      </p:grpSpPr>
      <p:sp>
        <p:nvSpPr>
          <p:cNvPr id="64" name="Google Shape;64;p11"/>
          <p:cNvSpPr txBox="1">
            <a:spLocks noGrp="1"/>
          </p:cNvSpPr>
          <p:nvPr>
            <p:ph type="ctrTitle"/>
          </p:nvPr>
        </p:nvSpPr>
        <p:spPr>
          <a:xfrm>
            <a:off x="5641825" y="1658275"/>
            <a:ext cx="2655600" cy="18270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2D406A"/>
              </a:buClr>
              <a:buSzPts val="4800"/>
              <a:buNone/>
              <a:defRPr sz="3600" b="0">
                <a:latin typeface="Staatliches"/>
                <a:ea typeface="Staatliches"/>
                <a:cs typeface="Staatliches"/>
                <a:sym typeface="Staatliches"/>
              </a:defRPr>
            </a:lvl1pPr>
            <a:lvl2pPr lvl="1" algn="ctr" rtl="0">
              <a:spcBef>
                <a:spcPts val="0"/>
              </a:spcBef>
              <a:spcAft>
                <a:spcPts val="0"/>
              </a:spcAft>
              <a:buClr>
                <a:srgbClr val="338987"/>
              </a:buClr>
              <a:buSzPts val="4800"/>
              <a:buNone/>
              <a:defRPr sz="4800" b="0">
                <a:solidFill>
                  <a:srgbClr val="338987"/>
                </a:solidFill>
              </a:defRPr>
            </a:lvl2pPr>
            <a:lvl3pPr lvl="2" algn="ctr" rtl="0">
              <a:spcBef>
                <a:spcPts val="0"/>
              </a:spcBef>
              <a:spcAft>
                <a:spcPts val="0"/>
              </a:spcAft>
              <a:buClr>
                <a:srgbClr val="338987"/>
              </a:buClr>
              <a:buSzPts val="4800"/>
              <a:buNone/>
              <a:defRPr sz="4800" b="0">
                <a:solidFill>
                  <a:srgbClr val="338987"/>
                </a:solidFill>
              </a:defRPr>
            </a:lvl3pPr>
            <a:lvl4pPr lvl="3" algn="ctr" rtl="0">
              <a:spcBef>
                <a:spcPts val="0"/>
              </a:spcBef>
              <a:spcAft>
                <a:spcPts val="0"/>
              </a:spcAft>
              <a:buClr>
                <a:srgbClr val="338987"/>
              </a:buClr>
              <a:buSzPts val="4800"/>
              <a:buNone/>
              <a:defRPr sz="4800" b="0">
                <a:solidFill>
                  <a:srgbClr val="338987"/>
                </a:solidFill>
              </a:defRPr>
            </a:lvl4pPr>
            <a:lvl5pPr lvl="4" algn="ctr" rtl="0">
              <a:spcBef>
                <a:spcPts val="0"/>
              </a:spcBef>
              <a:spcAft>
                <a:spcPts val="0"/>
              </a:spcAft>
              <a:buClr>
                <a:srgbClr val="338987"/>
              </a:buClr>
              <a:buSzPts val="4800"/>
              <a:buNone/>
              <a:defRPr sz="4800" b="0">
                <a:solidFill>
                  <a:srgbClr val="338987"/>
                </a:solidFill>
              </a:defRPr>
            </a:lvl5pPr>
            <a:lvl6pPr lvl="5" algn="ctr" rtl="0">
              <a:spcBef>
                <a:spcPts val="0"/>
              </a:spcBef>
              <a:spcAft>
                <a:spcPts val="0"/>
              </a:spcAft>
              <a:buClr>
                <a:srgbClr val="338987"/>
              </a:buClr>
              <a:buSzPts val="4800"/>
              <a:buNone/>
              <a:defRPr sz="4800" b="0">
                <a:solidFill>
                  <a:srgbClr val="338987"/>
                </a:solidFill>
              </a:defRPr>
            </a:lvl6pPr>
            <a:lvl7pPr lvl="6" algn="ctr" rtl="0">
              <a:spcBef>
                <a:spcPts val="0"/>
              </a:spcBef>
              <a:spcAft>
                <a:spcPts val="0"/>
              </a:spcAft>
              <a:buClr>
                <a:srgbClr val="338987"/>
              </a:buClr>
              <a:buSzPts val="4800"/>
              <a:buNone/>
              <a:defRPr sz="4800" b="0">
                <a:solidFill>
                  <a:srgbClr val="338987"/>
                </a:solidFill>
              </a:defRPr>
            </a:lvl7pPr>
            <a:lvl8pPr lvl="7" algn="ctr" rtl="0">
              <a:spcBef>
                <a:spcPts val="0"/>
              </a:spcBef>
              <a:spcAft>
                <a:spcPts val="0"/>
              </a:spcAft>
              <a:buClr>
                <a:srgbClr val="338987"/>
              </a:buClr>
              <a:buSzPts val="4800"/>
              <a:buNone/>
              <a:defRPr sz="4800" b="0">
                <a:solidFill>
                  <a:srgbClr val="338987"/>
                </a:solidFill>
              </a:defRPr>
            </a:lvl8pPr>
            <a:lvl9pPr lvl="8" algn="ctr" rtl="0">
              <a:spcBef>
                <a:spcPts val="0"/>
              </a:spcBef>
              <a:spcAft>
                <a:spcPts val="0"/>
              </a:spcAft>
              <a:buClr>
                <a:srgbClr val="338987"/>
              </a:buClr>
              <a:buSzPts val="4800"/>
              <a:buNone/>
              <a:defRPr sz="4800" b="0">
                <a:solidFill>
                  <a:srgbClr val="338987"/>
                </a:solidFill>
              </a:defRPr>
            </a:lvl9pPr>
          </a:lstStyle>
          <a:p>
            <a:endParaRPr/>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317648" y="1483576"/>
              <a:ext cx="6648000" cy="26232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17">
    <p:spTree>
      <p:nvGrpSpPr>
        <p:cNvPr id="1" name="Shape 94"/>
        <p:cNvGrpSpPr/>
        <p:nvPr/>
      </p:nvGrpSpPr>
      <p:grpSpPr>
        <a:xfrm>
          <a:off x="0" y="0"/>
          <a:ext cx="0" cy="0"/>
          <a:chOff x="0" y="0"/>
          <a:chExt cx="0" cy="0"/>
        </a:xfrm>
      </p:grpSpPr>
      <p:sp>
        <p:nvSpPr>
          <p:cNvPr id="95" name="Google Shape;95;p15"/>
          <p:cNvSpPr txBox="1">
            <a:spLocks noGrp="1"/>
          </p:cNvSpPr>
          <p:nvPr>
            <p:ph type="ctrTitle"/>
          </p:nvPr>
        </p:nvSpPr>
        <p:spPr>
          <a:xfrm>
            <a:off x="11029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96" name="Google Shape;96;p15"/>
          <p:cNvSpPr txBox="1">
            <a:spLocks noGrp="1"/>
          </p:cNvSpPr>
          <p:nvPr>
            <p:ph type="subTitle" idx="1"/>
          </p:nvPr>
        </p:nvSpPr>
        <p:spPr>
          <a:xfrm>
            <a:off x="8922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97" name="Google Shape;97;p15"/>
          <p:cNvSpPr/>
          <p:nvPr/>
        </p:nvSpPr>
        <p:spPr>
          <a:xfrm>
            <a:off x="3513575" y="353425"/>
            <a:ext cx="5672400" cy="529500"/>
          </a:xfrm>
          <a:prstGeom prst="roundRect">
            <a:avLst>
              <a:gd name="adj" fmla="val 198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p:cNvSpPr/>
          <p:nvPr/>
        </p:nvSpPr>
        <p:spPr>
          <a:xfrm>
            <a:off x="3569775" y="409006"/>
            <a:ext cx="5616300" cy="529500"/>
          </a:xfrm>
          <a:prstGeom prst="roundRect">
            <a:avLst>
              <a:gd name="adj" fmla="val 1189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p:cNvSpPr txBox="1">
            <a:spLocks noGrp="1"/>
          </p:cNvSpPr>
          <p:nvPr>
            <p:ph type="ctrTitle" idx="2"/>
          </p:nvPr>
        </p:nvSpPr>
        <p:spPr>
          <a:xfrm>
            <a:off x="3836012"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0" name="Google Shape;100;p15"/>
          <p:cNvSpPr txBox="1">
            <a:spLocks noGrp="1"/>
          </p:cNvSpPr>
          <p:nvPr>
            <p:ph type="subTitle" idx="3"/>
          </p:nvPr>
        </p:nvSpPr>
        <p:spPr>
          <a:xfrm>
            <a:off x="36253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1" name="Google Shape;101;p15"/>
          <p:cNvSpPr txBox="1">
            <a:spLocks noGrp="1"/>
          </p:cNvSpPr>
          <p:nvPr>
            <p:ph type="ctrTitle" idx="4"/>
          </p:nvPr>
        </p:nvSpPr>
        <p:spPr>
          <a:xfrm>
            <a:off x="6569025" y="1582025"/>
            <a:ext cx="1429500" cy="792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Staatliches"/>
              <a:buNone/>
              <a:defRPr sz="3600" b="0">
                <a:latin typeface="Staatliches"/>
                <a:ea typeface="Staatliches"/>
                <a:cs typeface="Staatliches"/>
                <a:sym typeface="Staatliches"/>
              </a:defRPr>
            </a:lvl1pPr>
            <a:lvl2pPr lvl="1" algn="ctr" rtl="0">
              <a:spcBef>
                <a:spcPts val="0"/>
              </a:spcBef>
              <a:spcAft>
                <a:spcPts val="0"/>
              </a:spcAft>
              <a:buSzPts val="2400"/>
              <a:buFont typeface="Staatliches"/>
              <a:buNone/>
              <a:defRPr sz="2400" b="0">
                <a:latin typeface="Staatliches"/>
                <a:ea typeface="Staatliches"/>
                <a:cs typeface="Staatliches"/>
                <a:sym typeface="Staatliches"/>
              </a:defRPr>
            </a:lvl2pPr>
            <a:lvl3pPr lvl="2" algn="ctr" rtl="0">
              <a:spcBef>
                <a:spcPts val="0"/>
              </a:spcBef>
              <a:spcAft>
                <a:spcPts val="0"/>
              </a:spcAft>
              <a:buSzPts val="2400"/>
              <a:buFont typeface="Staatliches"/>
              <a:buNone/>
              <a:defRPr sz="2400" b="0">
                <a:latin typeface="Staatliches"/>
                <a:ea typeface="Staatliches"/>
                <a:cs typeface="Staatliches"/>
                <a:sym typeface="Staatliches"/>
              </a:defRPr>
            </a:lvl3pPr>
            <a:lvl4pPr lvl="3" algn="ctr" rtl="0">
              <a:spcBef>
                <a:spcPts val="0"/>
              </a:spcBef>
              <a:spcAft>
                <a:spcPts val="0"/>
              </a:spcAft>
              <a:buSzPts val="2400"/>
              <a:buFont typeface="Staatliches"/>
              <a:buNone/>
              <a:defRPr sz="2400" b="0">
                <a:latin typeface="Staatliches"/>
                <a:ea typeface="Staatliches"/>
                <a:cs typeface="Staatliches"/>
                <a:sym typeface="Staatliches"/>
              </a:defRPr>
            </a:lvl4pPr>
            <a:lvl5pPr lvl="4" algn="ctr" rtl="0">
              <a:spcBef>
                <a:spcPts val="0"/>
              </a:spcBef>
              <a:spcAft>
                <a:spcPts val="0"/>
              </a:spcAft>
              <a:buSzPts val="2400"/>
              <a:buFont typeface="Staatliches"/>
              <a:buNone/>
              <a:defRPr sz="2400" b="0">
                <a:latin typeface="Staatliches"/>
                <a:ea typeface="Staatliches"/>
                <a:cs typeface="Staatliches"/>
                <a:sym typeface="Staatliches"/>
              </a:defRPr>
            </a:lvl5pPr>
            <a:lvl6pPr lvl="5" algn="ctr" rtl="0">
              <a:spcBef>
                <a:spcPts val="0"/>
              </a:spcBef>
              <a:spcAft>
                <a:spcPts val="0"/>
              </a:spcAft>
              <a:buSzPts val="2400"/>
              <a:buFont typeface="Staatliches"/>
              <a:buNone/>
              <a:defRPr sz="2400" b="0">
                <a:latin typeface="Staatliches"/>
                <a:ea typeface="Staatliches"/>
                <a:cs typeface="Staatliches"/>
                <a:sym typeface="Staatliches"/>
              </a:defRPr>
            </a:lvl6pPr>
            <a:lvl7pPr lvl="6" algn="ctr" rtl="0">
              <a:spcBef>
                <a:spcPts val="0"/>
              </a:spcBef>
              <a:spcAft>
                <a:spcPts val="0"/>
              </a:spcAft>
              <a:buSzPts val="2400"/>
              <a:buFont typeface="Staatliches"/>
              <a:buNone/>
              <a:defRPr sz="2400" b="0">
                <a:latin typeface="Staatliches"/>
                <a:ea typeface="Staatliches"/>
                <a:cs typeface="Staatliches"/>
                <a:sym typeface="Staatliches"/>
              </a:defRPr>
            </a:lvl7pPr>
            <a:lvl8pPr lvl="7" algn="ctr" rtl="0">
              <a:spcBef>
                <a:spcPts val="0"/>
              </a:spcBef>
              <a:spcAft>
                <a:spcPts val="0"/>
              </a:spcAft>
              <a:buSzPts val="2400"/>
              <a:buFont typeface="Staatliches"/>
              <a:buNone/>
              <a:defRPr sz="2400" b="0">
                <a:latin typeface="Staatliches"/>
                <a:ea typeface="Staatliches"/>
                <a:cs typeface="Staatliches"/>
                <a:sym typeface="Staatliches"/>
              </a:defRPr>
            </a:lvl8pPr>
            <a:lvl9pPr lvl="8" algn="ctr" rtl="0">
              <a:spcBef>
                <a:spcPts val="0"/>
              </a:spcBef>
              <a:spcAft>
                <a:spcPts val="0"/>
              </a:spcAft>
              <a:buSzPts val="2400"/>
              <a:buFont typeface="Staatliches"/>
              <a:buNone/>
              <a:defRPr sz="2400" b="0">
                <a:latin typeface="Staatliches"/>
                <a:ea typeface="Staatliches"/>
                <a:cs typeface="Staatliches"/>
                <a:sym typeface="Staatliches"/>
              </a:defRPr>
            </a:lvl9pPr>
          </a:lstStyle>
          <a:p>
            <a:endParaRPr/>
          </a:p>
        </p:txBody>
      </p:sp>
      <p:sp>
        <p:nvSpPr>
          <p:cNvPr id="102" name="Google Shape;102;p15"/>
          <p:cNvSpPr txBox="1">
            <a:spLocks noGrp="1"/>
          </p:cNvSpPr>
          <p:nvPr>
            <p:ph type="subTitle" idx="5"/>
          </p:nvPr>
        </p:nvSpPr>
        <p:spPr>
          <a:xfrm>
            <a:off x="6358461" y="2927713"/>
            <a:ext cx="1827900" cy="1671000"/>
          </a:xfrm>
          <a:prstGeom prst="rect">
            <a:avLst/>
          </a:prstGeom>
          <a:noFill/>
        </p:spPr>
        <p:txBody>
          <a:bodyPr spcFirstLastPara="1" wrap="square" lIns="91425" tIns="91425" rIns="91425" bIns="91425" anchor="t" anchorCtr="0">
            <a:noAutofit/>
          </a:bodyPr>
          <a:lstStyle>
            <a:lvl1pPr marR="72000"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103" name="Google Shape;103;p15"/>
          <p:cNvSpPr txBox="1">
            <a:spLocks noGrp="1"/>
          </p:cNvSpPr>
          <p:nvPr>
            <p:ph type="ctrTitle" idx="6"/>
          </p:nvPr>
        </p:nvSpPr>
        <p:spPr>
          <a:xfrm>
            <a:off x="5180650" y="457300"/>
            <a:ext cx="3194700" cy="481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rgbClr val="2D406A"/>
              </a:buClr>
              <a:buSzPts val="2400"/>
              <a:buNone/>
              <a:defRPr sz="1800" b="0">
                <a:latin typeface="Staatliches"/>
                <a:ea typeface="Staatliches"/>
                <a:cs typeface="Staatliches"/>
                <a:sym typeface="Staatliches"/>
              </a:defRPr>
            </a:lvl1pPr>
            <a:lvl2pPr lvl="1" algn="ctr" rtl="0">
              <a:spcBef>
                <a:spcPts val="0"/>
              </a:spcBef>
              <a:spcAft>
                <a:spcPts val="0"/>
              </a:spcAft>
              <a:buClr>
                <a:srgbClr val="338987"/>
              </a:buClr>
              <a:buSzPts val="1800"/>
              <a:buNone/>
              <a:defRPr sz="1800" b="0">
                <a:solidFill>
                  <a:srgbClr val="338987"/>
                </a:solidFill>
              </a:defRPr>
            </a:lvl2pPr>
            <a:lvl3pPr lvl="2" algn="ctr" rtl="0">
              <a:spcBef>
                <a:spcPts val="0"/>
              </a:spcBef>
              <a:spcAft>
                <a:spcPts val="0"/>
              </a:spcAft>
              <a:buClr>
                <a:srgbClr val="338987"/>
              </a:buClr>
              <a:buSzPts val="1800"/>
              <a:buNone/>
              <a:defRPr sz="1800" b="0">
                <a:solidFill>
                  <a:srgbClr val="338987"/>
                </a:solidFill>
              </a:defRPr>
            </a:lvl3pPr>
            <a:lvl4pPr lvl="3" algn="ctr" rtl="0">
              <a:spcBef>
                <a:spcPts val="0"/>
              </a:spcBef>
              <a:spcAft>
                <a:spcPts val="0"/>
              </a:spcAft>
              <a:buClr>
                <a:srgbClr val="338987"/>
              </a:buClr>
              <a:buSzPts val="1800"/>
              <a:buNone/>
              <a:defRPr sz="1800" b="0">
                <a:solidFill>
                  <a:srgbClr val="338987"/>
                </a:solidFill>
              </a:defRPr>
            </a:lvl4pPr>
            <a:lvl5pPr lvl="4" algn="ctr" rtl="0">
              <a:spcBef>
                <a:spcPts val="0"/>
              </a:spcBef>
              <a:spcAft>
                <a:spcPts val="0"/>
              </a:spcAft>
              <a:buClr>
                <a:srgbClr val="338987"/>
              </a:buClr>
              <a:buSzPts val="1800"/>
              <a:buNone/>
              <a:defRPr sz="1800" b="0">
                <a:solidFill>
                  <a:srgbClr val="338987"/>
                </a:solidFill>
              </a:defRPr>
            </a:lvl5pPr>
            <a:lvl6pPr lvl="5" algn="ctr" rtl="0">
              <a:spcBef>
                <a:spcPts val="0"/>
              </a:spcBef>
              <a:spcAft>
                <a:spcPts val="0"/>
              </a:spcAft>
              <a:buClr>
                <a:srgbClr val="338987"/>
              </a:buClr>
              <a:buSzPts val="1800"/>
              <a:buNone/>
              <a:defRPr sz="1800" b="0">
                <a:solidFill>
                  <a:srgbClr val="338987"/>
                </a:solidFill>
              </a:defRPr>
            </a:lvl6pPr>
            <a:lvl7pPr lvl="6" algn="ctr" rtl="0">
              <a:spcBef>
                <a:spcPts val="0"/>
              </a:spcBef>
              <a:spcAft>
                <a:spcPts val="0"/>
              </a:spcAft>
              <a:buClr>
                <a:srgbClr val="338987"/>
              </a:buClr>
              <a:buSzPts val="1800"/>
              <a:buNone/>
              <a:defRPr sz="1800" b="0">
                <a:solidFill>
                  <a:srgbClr val="338987"/>
                </a:solidFill>
              </a:defRPr>
            </a:lvl7pPr>
            <a:lvl8pPr lvl="7" algn="ctr" rtl="0">
              <a:spcBef>
                <a:spcPts val="0"/>
              </a:spcBef>
              <a:spcAft>
                <a:spcPts val="0"/>
              </a:spcAft>
              <a:buClr>
                <a:srgbClr val="338987"/>
              </a:buClr>
              <a:buSzPts val="1800"/>
              <a:buNone/>
              <a:defRPr sz="1800" b="0">
                <a:solidFill>
                  <a:srgbClr val="338987"/>
                </a:solidFill>
              </a:defRPr>
            </a:lvl8pPr>
            <a:lvl9pPr lvl="8" algn="ctr" rtl="0">
              <a:spcBef>
                <a:spcPts val="0"/>
              </a:spcBef>
              <a:spcAft>
                <a:spcPts val="0"/>
              </a:spcAft>
              <a:buClr>
                <a:srgbClr val="338987"/>
              </a:buClr>
              <a:buSzPts val="1800"/>
              <a:buNone/>
              <a:defRPr sz="1800" b="0">
                <a:solidFill>
                  <a:srgbClr val="338987"/>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AFAF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rgbClr val="434343"/>
              </a:buClr>
              <a:buSzPts val="2800"/>
              <a:buFont typeface="Staatliches"/>
              <a:buNone/>
              <a:defRPr sz="2800">
                <a:solidFill>
                  <a:srgbClr val="434343"/>
                </a:solidFill>
                <a:latin typeface="Staatliches"/>
                <a:ea typeface="Staatliches"/>
                <a:cs typeface="Staatliches"/>
                <a:sym typeface="Staatliches"/>
              </a:defRPr>
            </a:lvl1pPr>
            <a:lvl2pPr lvl="1"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2pPr>
            <a:lvl3pPr lvl="2"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3pPr>
            <a:lvl4pPr lvl="3"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4pPr>
            <a:lvl5pPr lvl="4"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5pPr>
            <a:lvl6pPr lvl="5"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6pPr>
            <a:lvl7pPr lvl="6"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7pPr>
            <a:lvl8pPr lvl="7"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8pPr>
            <a:lvl9pPr lvl="8" rtl="0">
              <a:spcBef>
                <a:spcPts val="0"/>
              </a:spcBef>
              <a:spcAft>
                <a:spcPts val="0"/>
              </a:spcAft>
              <a:buClr>
                <a:srgbClr val="434343"/>
              </a:buClr>
              <a:buSzPts val="2800"/>
              <a:buFont typeface="Josefin Sans"/>
              <a:buNone/>
              <a:defRPr sz="2800" b="1">
                <a:solidFill>
                  <a:srgbClr val="43434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4343"/>
              </a:buClr>
              <a:buSzPts val="1200"/>
              <a:buFont typeface="Anaheim"/>
              <a:buChar char="●"/>
              <a:defRPr sz="1200">
                <a:solidFill>
                  <a:srgbClr val="434343"/>
                </a:solidFill>
                <a:latin typeface="Anaheim"/>
                <a:ea typeface="Anaheim"/>
                <a:cs typeface="Anaheim"/>
                <a:sym typeface="Anaheim"/>
              </a:defRPr>
            </a:lvl1pPr>
            <a:lvl2pPr marL="914400" lvl="1"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2pPr>
            <a:lvl3pPr marL="1371600" lvl="2"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3pPr>
            <a:lvl4pPr marL="1828800" lvl="3"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4pPr>
            <a:lvl5pPr marL="2286000" lvl="4"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5pPr>
            <a:lvl6pPr marL="2743200" lvl="5"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6pPr>
            <a:lvl7pPr marL="3200400" lvl="6"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7pPr>
            <a:lvl8pPr marL="3657600" lvl="7" indent="-304800" rtl="0">
              <a:lnSpc>
                <a:spcPct val="115000"/>
              </a:lnSpc>
              <a:spcBef>
                <a:spcPts val="1600"/>
              </a:spcBef>
              <a:spcAft>
                <a:spcPts val="0"/>
              </a:spcAft>
              <a:buClr>
                <a:srgbClr val="434343"/>
              </a:buClr>
              <a:buSzPts val="1200"/>
              <a:buFont typeface="Anaheim"/>
              <a:buChar char="○"/>
              <a:defRPr sz="1200">
                <a:solidFill>
                  <a:srgbClr val="434343"/>
                </a:solidFill>
                <a:latin typeface="Anaheim"/>
                <a:ea typeface="Anaheim"/>
                <a:cs typeface="Anaheim"/>
                <a:sym typeface="Anaheim"/>
              </a:defRPr>
            </a:lvl8pPr>
            <a:lvl9pPr marL="4114800" lvl="8" indent="-304800" rtl="0">
              <a:lnSpc>
                <a:spcPct val="115000"/>
              </a:lnSpc>
              <a:spcBef>
                <a:spcPts val="1600"/>
              </a:spcBef>
              <a:spcAft>
                <a:spcPts val="1600"/>
              </a:spcAft>
              <a:buClr>
                <a:srgbClr val="434343"/>
              </a:buClr>
              <a:buSzPts val="1200"/>
              <a:buFont typeface="Anaheim"/>
              <a:buChar char="■"/>
              <a:defRPr sz="1200">
                <a:solidFill>
                  <a:srgbClr val="434343"/>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4" r:id="rId5"/>
    <p:sldLayoutId id="2147483655" r:id="rId6"/>
    <p:sldLayoutId id="2147483656" r:id="rId7"/>
    <p:sldLayoutId id="2147483657" r:id="rId8"/>
    <p:sldLayoutId id="2147483661" r:id="rId9"/>
    <p:sldLayoutId id="2147483664" r:id="rId10"/>
    <p:sldLayoutId id="2147483665" r:id="rId11"/>
    <p:sldLayoutId id="2147483666" r:id="rId12"/>
    <p:sldLayoutId id="2147483667"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emf"/><Relationship Id="rId4" Type="http://schemas.openxmlformats.org/officeDocument/2006/relationships/package" Target="../embeddings/Microsoft_Excel_Worksheet1.xlsx"/></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hart" Target="../charts/chart1.xml"/><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5.jp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chart" Target="../charts/chart2.xml"/><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package" Target="../embeddings/Microsoft_Excel_Worksheet6.xlsx"/><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3.xml"/><Relationship Id="rId1" Type="http://schemas.openxmlformats.org/officeDocument/2006/relationships/slideLayout" Target="../slideLayouts/slideLayout10.xml"/><Relationship Id="rId5" Type="http://schemas.openxmlformats.org/officeDocument/2006/relationships/image" Target="../media/image26.jpg"/><Relationship Id="rId4" Type="http://schemas.openxmlformats.org/officeDocument/2006/relationships/image" Target="../media/image25.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emf"/><Relationship Id="rId4" Type="http://schemas.openxmlformats.org/officeDocument/2006/relationships/package" Target="../embeddings/Microsoft_Excel_Worksheet.xlsx"/></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39"/>
        <p:cNvGrpSpPr/>
        <p:nvPr/>
      </p:nvGrpSpPr>
      <p:grpSpPr>
        <a:xfrm>
          <a:off x="0" y="0"/>
          <a:ext cx="0" cy="0"/>
          <a:chOff x="0" y="0"/>
          <a:chExt cx="0" cy="0"/>
        </a:xfrm>
      </p:grpSpPr>
      <p:pic>
        <p:nvPicPr>
          <p:cNvPr id="2" name="Picture 1">
            <a:extLst>
              <a:ext uri="{FF2B5EF4-FFF2-40B4-BE49-F238E27FC236}">
                <a16:creationId xmlns:a16="http://schemas.microsoft.com/office/drawing/2014/main" id="{99028465-4AF0-8482-0C1A-8A33109F106B}"/>
              </a:ext>
            </a:extLst>
          </p:cNvPr>
          <p:cNvPicPr>
            <a:picLocks noChangeAspect="1"/>
          </p:cNvPicPr>
          <p:nvPr/>
        </p:nvPicPr>
        <p:blipFill>
          <a:blip r:embed="rId3"/>
          <a:stretch>
            <a:fillRect/>
          </a:stretch>
        </p:blipFill>
        <p:spPr>
          <a:xfrm>
            <a:off x="0" y="-7620"/>
            <a:ext cx="5266945" cy="5151120"/>
          </a:xfrm>
          <a:prstGeom prst="rect">
            <a:avLst/>
          </a:prstGeom>
        </p:spPr>
      </p:pic>
      <p:sp>
        <p:nvSpPr>
          <p:cNvPr id="165" name="Google Shape;165;p26"/>
          <p:cNvSpPr txBox="1">
            <a:spLocks noGrp="1"/>
          </p:cNvSpPr>
          <p:nvPr>
            <p:ph type="subTitle" idx="1"/>
          </p:nvPr>
        </p:nvSpPr>
        <p:spPr>
          <a:xfrm>
            <a:off x="5517062" y="2957689"/>
            <a:ext cx="3326700" cy="7516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Mayukh Paul</a:t>
            </a:r>
          </a:p>
          <a:p>
            <a:pPr marL="0" lvl="0" indent="0" algn="l" rtl="0">
              <a:spcBef>
                <a:spcPts val="0"/>
              </a:spcBef>
              <a:spcAft>
                <a:spcPts val="0"/>
              </a:spcAft>
              <a:buNone/>
            </a:pPr>
            <a:r>
              <a:rPr lang="en-US" dirty="0"/>
              <a:t>B.SC Economics-3rd Year-5th Sem</a:t>
            </a:r>
          </a:p>
          <a:p>
            <a:pPr marL="0" lvl="0" indent="0" algn="l" rtl="0">
              <a:spcBef>
                <a:spcPts val="0"/>
              </a:spcBef>
              <a:spcAft>
                <a:spcPts val="0"/>
              </a:spcAft>
              <a:buNone/>
            </a:pPr>
            <a:r>
              <a:rPr lang="en-US" dirty="0"/>
              <a:t>Enrollment no. 2211212001006</a:t>
            </a:r>
          </a:p>
        </p:txBody>
      </p:sp>
      <p:sp>
        <p:nvSpPr>
          <p:cNvPr id="166" name="Google Shape;166;p26"/>
          <p:cNvSpPr txBox="1">
            <a:spLocks noGrp="1"/>
          </p:cNvSpPr>
          <p:nvPr>
            <p:ph type="ctrTitle"/>
          </p:nvPr>
        </p:nvSpPr>
        <p:spPr>
          <a:xfrm>
            <a:off x="4825670" y="1089947"/>
            <a:ext cx="5582925" cy="191551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000" dirty="0"/>
              <a:t>Japan vs Russia:</a:t>
            </a:r>
            <a:br>
              <a:rPr lang="en-IN" sz="4000" dirty="0"/>
            </a:br>
            <a:r>
              <a:rPr lang="en-IN" sz="4000" dirty="0"/>
              <a:t> Regulatory Quality</a:t>
            </a:r>
            <a:endParaRPr sz="4000" dirty="0"/>
          </a:p>
        </p:txBody>
      </p:sp>
      <p:sp>
        <p:nvSpPr>
          <p:cNvPr id="179" name="Google Shape;179;p26"/>
          <p:cNvSpPr/>
          <p:nvPr/>
        </p:nvSpPr>
        <p:spPr>
          <a:xfrm>
            <a:off x="3503875" y="4691494"/>
            <a:ext cx="5958719" cy="5089"/>
          </a:xfrm>
          <a:custGeom>
            <a:avLst/>
            <a:gdLst/>
            <a:ahLst/>
            <a:cxnLst/>
            <a:rect l="l" t="t" r="r" b="b"/>
            <a:pathLst>
              <a:path w="135819" h="116" extrusionOk="0">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26"/>
          <p:cNvGrpSpPr/>
          <p:nvPr/>
        </p:nvGrpSpPr>
        <p:grpSpPr>
          <a:xfrm>
            <a:off x="5391852" y="3918162"/>
            <a:ext cx="576962" cy="773332"/>
            <a:chOff x="3429656" y="3785314"/>
            <a:chExt cx="576962" cy="773332"/>
          </a:xfrm>
        </p:grpSpPr>
        <p:sp>
          <p:nvSpPr>
            <p:cNvPr id="181" name="Google Shape;181;p26"/>
            <p:cNvSpPr/>
            <p:nvPr/>
          </p:nvSpPr>
          <p:spPr>
            <a:xfrm>
              <a:off x="3429656" y="4237325"/>
              <a:ext cx="230725" cy="140304"/>
            </a:xfrm>
            <a:custGeom>
              <a:avLst/>
              <a:gdLst/>
              <a:ahLst/>
              <a:cxnLst/>
              <a:rect l="l" t="t" r="r" b="b"/>
              <a:pathLst>
                <a:path w="5259" h="3198" extrusionOk="0">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6"/>
            <p:cNvSpPr/>
            <p:nvPr/>
          </p:nvSpPr>
          <p:spPr>
            <a:xfrm>
              <a:off x="3554866" y="3785314"/>
              <a:ext cx="162065" cy="334616"/>
            </a:xfrm>
            <a:custGeom>
              <a:avLst/>
              <a:gdLst/>
              <a:ahLst/>
              <a:cxnLst/>
              <a:rect l="l" t="t" r="r" b="b"/>
              <a:pathLst>
                <a:path w="3694" h="7627" extrusionOk="0">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6"/>
            <p:cNvSpPr/>
            <p:nvPr/>
          </p:nvSpPr>
          <p:spPr>
            <a:xfrm>
              <a:off x="3727853" y="3883016"/>
              <a:ext cx="278766" cy="276572"/>
            </a:xfrm>
            <a:custGeom>
              <a:avLst/>
              <a:gdLst/>
              <a:ahLst/>
              <a:cxnLst/>
              <a:rect l="l" t="t" r="r" b="b"/>
              <a:pathLst>
                <a:path w="6354" h="6304" extrusionOk="0">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6"/>
            <p:cNvSpPr/>
            <p:nvPr/>
          </p:nvSpPr>
          <p:spPr>
            <a:xfrm>
              <a:off x="3539555" y="4279398"/>
              <a:ext cx="159169" cy="279248"/>
            </a:xfrm>
            <a:custGeom>
              <a:avLst/>
              <a:gdLst/>
              <a:ahLst/>
              <a:cxnLst/>
              <a:rect l="l" t="t" r="r" b="b"/>
              <a:pathLst>
                <a:path w="3628" h="6365" extrusionOk="0">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p:nvPr/>
          </p:nvSpPr>
          <p:spPr>
            <a:xfrm>
              <a:off x="3625017" y="3907278"/>
              <a:ext cx="73881" cy="622375"/>
            </a:xfrm>
            <a:custGeom>
              <a:avLst/>
              <a:gdLst/>
              <a:ahLst/>
              <a:cxnLst/>
              <a:rect l="l" t="t" r="r" b="b"/>
              <a:pathLst>
                <a:path w="1684" h="14186" extrusionOk="0">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6"/>
            <p:cNvSpPr/>
            <p:nvPr/>
          </p:nvSpPr>
          <p:spPr>
            <a:xfrm>
              <a:off x="3694861" y="3953650"/>
              <a:ext cx="204183" cy="424379"/>
            </a:xfrm>
            <a:custGeom>
              <a:avLst/>
              <a:gdLst/>
              <a:ahLst/>
              <a:cxnLst/>
              <a:rect l="l" t="t" r="r" b="b"/>
              <a:pathLst>
                <a:path w="4654" h="9673" extrusionOk="0">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EBEFE535-8E87-FFB4-E00C-08927F3E6DEB}"/>
            </a:ext>
          </a:extLst>
        </p:cNvPr>
        <p:cNvGrpSpPr/>
        <p:nvPr/>
      </p:nvGrpSpPr>
      <p:grpSpPr>
        <a:xfrm>
          <a:off x="0" y="0"/>
          <a:ext cx="0" cy="0"/>
          <a:chOff x="0" y="0"/>
          <a:chExt cx="0" cy="0"/>
        </a:xfrm>
      </p:grpSpPr>
      <p:sp>
        <p:nvSpPr>
          <p:cNvPr id="784" name="Google Shape;784;p32">
            <a:extLst>
              <a:ext uri="{FF2B5EF4-FFF2-40B4-BE49-F238E27FC236}">
                <a16:creationId xmlns:a16="http://schemas.microsoft.com/office/drawing/2014/main" id="{16626731-40E4-DFFF-5E93-FDF408920E56}"/>
              </a:ext>
            </a:extLst>
          </p:cNvPr>
          <p:cNvSpPr/>
          <p:nvPr/>
        </p:nvSpPr>
        <p:spPr>
          <a:xfrm>
            <a:off x="260216" y="851775"/>
            <a:ext cx="6675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a:extLst>
              <a:ext uri="{FF2B5EF4-FFF2-40B4-BE49-F238E27FC236}">
                <a16:creationId xmlns:a16="http://schemas.microsoft.com/office/drawing/2014/main" id="{9CE26D5E-5415-FF9E-C20F-0364FB1DA9CC}"/>
              </a:ext>
            </a:extLst>
          </p:cNvPr>
          <p:cNvSpPr/>
          <p:nvPr/>
        </p:nvSpPr>
        <p:spPr>
          <a:xfrm>
            <a:off x="209875" y="805583"/>
            <a:ext cx="6675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3C07E110-7BFD-F0B1-A874-1B71D292BA0A}"/>
              </a:ext>
            </a:extLst>
          </p:cNvPr>
          <p:cNvSpPr txBox="1">
            <a:spLocks noGrp="1"/>
          </p:cNvSpPr>
          <p:nvPr>
            <p:ph type="ctrTitle"/>
          </p:nvPr>
        </p:nvSpPr>
        <p:spPr>
          <a:xfrm>
            <a:off x="888899" y="997578"/>
            <a:ext cx="183105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dirty="0"/>
              <a:t>Key regulations</a:t>
            </a:r>
            <a:endParaRPr sz="1800" dirty="0"/>
          </a:p>
        </p:txBody>
      </p:sp>
      <p:sp>
        <p:nvSpPr>
          <p:cNvPr id="791" name="Google Shape;791;p32">
            <a:extLst>
              <a:ext uri="{FF2B5EF4-FFF2-40B4-BE49-F238E27FC236}">
                <a16:creationId xmlns:a16="http://schemas.microsoft.com/office/drawing/2014/main" id="{36BDCC35-CF8A-BF69-46CC-C24D7414052B}"/>
              </a:ext>
            </a:extLst>
          </p:cNvPr>
          <p:cNvSpPr txBox="1">
            <a:spLocks noGrp="1"/>
          </p:cNvSpPr>
          <p:nvPr>
            <p:ph type="subTitle" idx="1"/>
          </p:nvPr>
        </p:nvSpPr>
        <p:spPr>
          <a:xfrm>
            <a:off x="260216" y="1773904"/>
            <a:ext cx="8248353" cy="132015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300" dirty="0"/>
              <a:t>The Commercial Code of Japan is a set of laws that govern business activities in Japan. It covers rules for how companies should be formed and managed, how contracts are made and enforced, and how businesses can handle disputes. It’s designed to keep business practices fair, protect shareholders, and ensure transparency in the way companies operate.</a:t>
            </a:r>
          </a:p>
          <a:p>
            <a:pPr marL="285750" lvl="0" indent="-285750" algn="l" rtl="0">
              <a:spcBef>
                <a:spcPts val="0"/>
              </a:spcBef>
              <a:spcAft>
                <a:spcPts val="0"/>
              </a:spcAft>
              <a:buFont typeface="Arial" panose="020B0604020202020204" pitchFamily="34" charset="0"/>
              <a:buChar char="•"/>
            </a:pPr>
            <a:r>
              <a:rPr lang="en-US" sz="1300" dirty="0"/>
              <a:t>The code also governs commercial contracts and other business transactions, such as sales agreements and commercial leases. Reforms have been periodically introduced to adapt the law to global business practices, such as the Corporate Governance Code introduced in 2015.</a:t>
            </a:r>
          </a:p>
        </p:txBody>
      </p:sp>
      <p:grpSp>
        <p:nvGrpSpPr>
          <p:cNvPr id="6" name="Google Shape;8417;p57">
            <a:extLst>
              <a:ext uri="{FF2B5EF4-FFF2-40B4-BE49-F238E27FC236}">
                <a16:creationId xmlns:a16="http://schemas.microsoft.com/office/drawing/2014/main" id="{AD911AF3-50D2-2EE5-60B0-3FDAD069ED5B}"/>
              </a:ext>
            </a:extLst>
          </p:cNvPr>
          <p:cNvGrpSpPr/>
          <p:nvPr/>
        </p:nvGrpSpPr>
        <p:grpSpPr>
          <a:xfrm>
            <a:off x="434900" y="988609"/>
            <a:ext cx="238770" cy="371841"/>
            <a:chOff x="2722090" y="2890162"/>
            <a:chExt cx="238770" cy="371841"/>
          </a:xfrm>
        </p:grpSpPr>
        <p:sp>
          <p:nvSpPr>
            <p:cNvPr id="7" name="Google Shape;8418;p57">
              <a:extLst>
                <a:ext uri="{FF2B5EF4-FFF2-40B4-BE49-F238E27FC236}">
                  <a16:creationId xmlns:a16="http://schemas.microsoft.com/office/drawing/2014/main" id="{6C396BBA-5F4A-2F5A-4960-6A6413EBEF82}"/>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9;p57">
              <a:extLst>
                <a:ext uri="{FF2B5EF4-FFF2-40B4-BE49-F238E27FC236}">
                  <a16:creationId xmlns:a16="http://schemas.microsoft.com/office/drawing/2014/main" id="{227DE35E-9C41-290C-5516-41B0F684EB03}"/>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20;p57">
              <a:extLst>
                <a:ext uri="{FF2B5EF4-FFF2-40B4-BE49-F238E27FC236}">
                  <a16:creationId xmlns:a16="http://schemas.microsoft.com/office/drawing/2014/main" id="{F5965422-51F9-5C6F-C60B-71A7E4D5F009}"/>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1323600C-D3D9-F9B5-543C-946E7BD000EE}"/>
              </a:ext>
            </a:extLst>
          </p:cNvPr>
          <p:cNvSpPr>
            <a:spLocks noGrp="1"/>
          </p:cNvSpPr>
          <p:nvPr>
            <p:ph type="ctrTitle" idx="4"/>
          </p:nvPr>
        </p:nvSpPr>
        <p:spPr/>
        <p:txBody>
          <a:bodyPr/>
          <a:lstStyle/>
          <a:p>
            <a:pPr algn="ctr"/>
            <a:r>
              <a:rPr lang="en-IN" dirty="0"/>
              <a:t>Japan (</a:t>
            </a:r>
            <a:r>
              <a:rPr lang="ja-JP" altLang="en-US" dirty="0"/>
              <a:t>日本</a:t>
            </a:r>
            <a:r>
              <a:rPr lang="en-US" altLang="ja-JP" dirty="0"/>
              <a:t>)</a:t>
            </a:r>
          </a:p>
        </p:txBody>
      </p:sp>
      <p:sp>
        <p:nvSpPr>
          <p:cNvPr id="4" name="Google Shape;788;p32">
            <a:extLst>
              <a:ext uri="{FF2B5EF4-FFF2-40B4-BE49-F238E27FC236}">
                <a16:creationId xmlns:a16="http://schemas.microsoft.com/office/drawing/2014/main" id="{856CAB64-7FE9-5A2A-4D4E-F167413A3B19}"/>
              </a:ext>
            </a:extLst>
          </p:cNvPr>
          <p:cNvSpPr txBox="1">
            <a:spLocks/>
          </p:cNvSpPr>
          <p:nvPr/>
        </p:nvSpPr>
        <p:spPr>
          <a:xfrm>
            <a:off x="323417" y="1493519"/>
            <a:ext cx="2613516"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IN" sz="1500" dirty="0"/>
              <a:t>1. Commercial Code of Japan</a:t>
            </a:r>
          </a:p>
        </p:txBody>
      </p:sp>
      <p:sp>
        <p:nvSpPr>
          <p:cNvPr id="5" name="Google Shape;788;p32">
            <a:extLst>
              <a:ext uri="{FF2B5EF4-FFF2-40B4-BE49-F238E27FC236}">
                <a16:creationId xmlns:a16="http://schemas.microsoft.com/office/drawing/2014/main" id="{0475679C-8291-8AEA-3B36-21232DA6898B}"/>
              </a:ext>
            </a:extLst>
          </p:cNvPr>
          <p:cNvSpPr txBox="1">
            <a:spLocks/>
          </p:cNvSpPr>
          <p:nvPr/>
        </p:nvSpPr>
        <p:spPr>
          <a:xfrm>
            <a:off x="288444" y="3380771"/>
            <a:ext cx="567065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IN" sz="1500" dirty="0"/>
              <a:t>2. </a:t>
            </a:r>
            <a:r>
              <a:rPr lang="en-US" sz="1500" dirty="0"/>
              <a:t>Financial Instruments and Exchange Act (FIEA)</a:t>
            </a:r>
            <a:endParaRPr lang="en-IN" sz="1500" dirty="0"/>
          </a:p>
        </p:txBody>
      </p:sp>
      <p:sp>
        <p:nvSpPr>
          <p:cNvPr id="10" name="Google Shape;791;p32">
            <a:extLst>
              <a:ext uri="{FF2B5EF4-FFF2-40B4-BE49-F238E27FC236}">
                <a16:creationId xmlns:a16="http://schemas.microsoft.com/office/drawing/2014/main" id="{A851755F-69F2-A442-3F4B-6A09568E6E61}"/>
              </a:ext>
            </a:extLst>
          </p:cNvPr>
          <p:cNvSpPr txBox="1">
            <a:spLocks/>
          </p:cNvSpPr>
          <p:nvPr/>
        </p:nvSpPr>
        <p:spPr>
          <a:xfrm>
            <a:off x="273467" y="3660617"/>
            <a:ext cx="7994879" cy="1320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rgbClr val="43434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285750" indent="-285750">
              <a:buFont typeface="Arial" panose="020B0604020202020204" pitchFamily="34" charset="0"/>
              <a:buChar char="•"/>
            </a:pPr>
            <a:r>
              <a:rPr lang="en-US" sz="1300" dirty="0"/>
              <a:t>The FIEA regulates securities markets, including the issuance and trading of stocks, bonds, and derivatives. It aims to ensure market transparency, protect investors, and prevent market manipulation.</a:t>
            </a:r>
          </a:p>
          <a:p>
            <a:pPr marL="285750" indent="-285750">
              <a:buFont typeface="Arial" panose="020B0604020202020204" pitchFamily="34" charset="0"/>
              <a:buChar char="•"/>
            </a:pPr>
            <a:endParaRPr lang="en-US" sz="1300" dirty="0"/>
          </a:p>
          <a:p>
            <a:pPr marL="285750" indent="-285750">
              <a:buFont typeface="Arial" panose="020B0604020202020204" pitchFamily="34" charset="0"/>
              <a:buChar char="•"/>
            </a:pPr>
            <a:r>
              <a:rPr lang="en-US" sz="1300" dirty="0"/>
              <a:t>This act requires financial institutions to maintain proper disclosure practices, mandates the registration of securities, and sets standards for trading activities. It also covers areas such as insider trading, anti-money laundering measures, and corporate governance.</a:t>
            </a:r>
          </a:p>
        </p:txBody>
      </p:sp>
      <p:sp>
        <p:nvSpPr>
          <p:cNvPr id="2" name="Google Shape;5088;p54">
            <a:extLst>
              <a:ext uri="{FF2B5EF4-FFF2-40B4-BE49-F238E27FC236}">
                <a16:creationId xmlns:a16="http://schemas.microsoft.com/office/drawing/2014/main" id="{407A07B7-1F63-606D-31D8-F20425BC6BB4}"/>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D9998A66-DC59-1E2B-553E-7D71DD18C11D}"/>
              </a:ext>
            </a:extLst>
          </p:cNvPr>
          <p:cNvSpPr txBox="1"/>
          <p:nvPr/>
        </p:nvSpPr>
        <p:spPr>
          <a:xfrm>
            <a:off x="-39140" y="138303"/>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08</a:t>
            </a:r>
          </a:p>
        </p:txBody>
      </p:sp>
    </p:spTree>
    <p:extLst>
      <p:ext uri="{BB962C8B-B14F-4D97-AF65-F5344CB8AC3E}">
        <p14:creationId xmlns:p14="http://schemas.microsoft.com/office/powerpoint/2010/main" val="1056082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E61106EF-CDB9-DC64-5AEC-539068C82AC3}"/>
            </a:ext>
          </a:extLst>
        </p:cNvPr>
        <p:cNvGrpSpPr/>
        <p:nvPr/>
      </p:nvGrpSpPr>
      <p:grpSpPr>
        <a:xfrm>
          <a:off x="0" y="0"/>
          <a:ext cx="0" cy="0"/>
          <a:chOff x="0" y="0"/>
          <a:chExt cx="0" cy="0"/>
        </a:xfrm>
      </p:grpSpPr>
      <p:grpSp>
        <p:nvGrpSpPr>
          <p:cNvPr id="688" name="Google Shape;688;p31">
            <a:extLst>
              <a:ext uri="{FF2B5EF4-FFF2-40B4-BE49-F238E27FC236}">
                <a16:creationId xmlns:a16="http://schemas.microsoft.com/office/drawing/2014/main" id="{1DB0C983-0C9A-C668-D9FF-B9DE6DEE6CE4}"/>
              </a:ext>
            </a:extLst>
          </p:cNvPr>
          <p:cNvGrpSpPr/>
          <p:nvPr/>
        </p:nvGrpSpPr>
        <p:grpSpPr>
          <a:xfrm>
            <a:off x="5215723" y="1329593"/>
            <a:ext cx="3081703" cy="2757573"/>
            <a:chOff x="5215723" y="1479118"/>
            <a:chExt cx="3081703" cy="2757573"/>
          </a:xfrm>
        </p:grpSpPr>
        <p:grpSp>
          <p:nvGrpSpPr>
            <p:cNvPr id="689" name="Google Shape;689;p31">
              <a:extLst>
                <a:ext uri="{FF2B5EF4-FFF2-40B4-BE49-F238E27FC236}">
                  <a16:creationId xmlns:a16="http://schemas.microsoft.com/office/drawing/2014/main" id="{266D266E-CD95-DB08-DF6E-6679EF29DECD}"/>
                </a:ext>
              </a:extLst>
            </p:cNvPr>
            <p:cNvGrpSpPr/>
            <p:nvPr/>
          </p:nvGrpSpPr>
          <p:grpSpPr>
            <a:xfrm>
              <a:off x="5215723" y="1707350"/>
              <a:ext cx="3081703" cy="2529341"/>
              <a:chOff x="5150194" y="1591500"/>
              <a:chExt cx="3081703" cy="2529341"/>
            </a:xfrm>
          </p:grpSpPr>
          <p:sp>
            <p:nvSpPr>
              <p:cNvPr id="690" name="Google Shape;690;p31">
                <a:extLst>
                  <a:ext uri="{FF2B5EF4-FFF2-40B4-BE49-F238E27FC236}">
                    <a16:creationId xmlns:a16="http://schemas.microsoft.com/office/drawing/2014/main" id="{09D522D7-86F6-E993-47A8-921B2E9ECD10}"/>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a:extLst>
                  <a:ext uri="{FF2B5EF4-FFF2-40B4-BE49-F238E27FC236}">
                    <a16:creationId xmlns:a16="http://schemas.microsoft.com/office/drawing/2014/main" id="{ACF7C34C-E85B-57E6-D5BA-287F7C203B62}"/>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a:extLst>
                <a:ext uri="{FF2B5EF4-FFF2-40B4-BE49-F238E27FC236}">
                  <a16:creationId xmlns:a16="http://schemas.microsoft.com/office/drawing/2014/main" id="{97760809-2AE1-815E-1DE6-5709C26BD1BB}"/>
                </a:ext>
              </a:extLst>
            </p:cNvPr>
            <p:cNvGrpSpPr/>
            <p:nvPr/>
          </p:nvGrpSpPr>
          <p:grpSpPr>
            <a:xfrm>
              <a:off x="5723516" y="1479118"/>
              <a:ext cx="2288423" cy="1787926"/>
              <a:chOff x="5723516" y="1479118"/>
              <a:chExt cx="2288423" cy="1787926"/>
            </a:xfrm>
          </p:grpSpPr>
          <p:sp>
            <p:nvSpPr>
              <p:cNvPr id="693" name="Google Shape;693;p31">
                <a:extLst>
                  <a:ext uri="{FF2B5EF4-FFF2-40B4-BE49-F238E27FC236}">
                    <a16:creationId xmlns:a16="http://schemas.microsoft.com/office/drawing/2014/main" id="{BE6EBC83-D052-FAA1-FA71-20F2766633AF}"/>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a:extLst>
                  <a:ext uri="{FF2B5EF4-FFF2-40B4-BE49-F238E27FC236}">
                    <a16:creationId xmlns:a16="http://schemas.microsoft.com/office/drawing/2014/main" id="{658ECE3B-38DE-1EE2-A29F-E19C7F38E994}"/>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a:extLst>
                  <a:ext uri="{FF2B5EF4-FFF2-40B4-BE49-F238E27FC236}">
                    <a16:creationId xmlns:a16="http://schemas.microsoft.com/office/drawing/2014/main" id="{F5393564-C096-5F88-404C-22EE5F548E25}"/>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a:extLst>
                  <a:ext uri="{FF2B5EF4-FFF2-40B4-BE49-F238E27FC236}">
                    <a16:creationId xmlns:a16="http://schemas.microsoft.com/office/drawing/2014/main" id="{CC478D21-000F-9BAB-0AF6-D13B23F13964}"/>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a:extLst>
                  <a:ext uri="{FF2B5EF4-FFF2-40B4-BE49-F238E27FC236}">
                    <a16:creationId xmlns:a16="http://schemas.microsoft.com/office/drawing/2014/main" id="{F60966FF-B391-ED12-F51B-5076EF97DE39}"/>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31">
            <a:extLst>
              <a:ext uri="{FF2B5EF4-FFF2-40B4-BE49-F238E27FC236}">
                <a16:creationId xmlns:a16="http://schemas.microsoft.com/office/drawing/2014/main" id="{4F1EEE32-5A8B-FA5E-ECFB-DC5CCC0314D5}"/>
              </a:ext>
            </a:extLst>
          </p:cNvPr>
          <p:cNvGrpSpPr/>
          <p:nvPr/>
        </p:nvGrpSpPr>
        <p:grpSpPr>
          <a:xfrm>
            <a:off x="4710406" y="1665960"/>
            <a:ext cx="3380414" cy="2313100"/>
            <a:chOff x="4710406" y="1815485"/>
            <a:chExt cx="3380414" cy="2313100"/>
          </a:xfrm>
        </p:grpSpPr>
        <p:sp>
          <p:nvSpPr>
            <p:cNvPr id="709" name="Google Shape;709;p31">
              <a:extLst>
                <a:ext uri="{FF2B5EF4-FFF2-40B4-BE49-F238E27FC236}">
                  <a16:creationId xmlns:a16="http://schemas.microsoft.com/office/drawing/2014/main" id="{FB68683E-50D5-CEEA-87DA-B69655052A69}"/>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a:extLst>
                <a:ext uri="{FF2B5EF4-FFF2-40B4-BE49-F238E27FC236}">
                  <a16:creationId xmlns:a16="http://schemas.microsoft.com/office/drawing/2014/main" id="{5F51C00F-CD1F-97A8-34C5-6534AEAAB115}"/>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a:extLst>
                <a:ext uri="{FF2B5EF4-FFF2-40B4-BE49-F238E27FC236}">
                  <a16:creationId xmlns:a16="http://schemas.microsoft.com/office/drawing/2014/main" id="{D5B1BF43-7856-4453-DC0D-02D81D2AE7A0}"/>
                </a:ext>
              </a:extLst>
            </p:cNvPr>
            <p:cNvGrpSpPr/>
            <p:nvPr/>
          </p:nvGrpSpPr>
          <p:grpSpPr>
            <a:xfrm>
              <a:off x="4710585" y="2281922"/>
              <a:ext cx="3380235" cy="1683652"/>
              <a:chOff x="4710585" y="2281922"/>
              <a:chExt cx="3380235" cy="1683652"/>
            </a:xfrm>
          </p:grpSpPr>
          <p:sp>
            <p:nvSpPr>
              <p:cNvPr id="712" name="Google Shape;712;p31">
                <a:extLst>
                  <a:ext uri="{FF2B5EF4-FFF2-40B4-BE49-F238E27FC236}">
                    <a16:creationId xmlns:a16="http://schemas.microsoft.com/office/drawing/2014/main" id="{DA1EEE24-F9B4-774D-5D91-AF80BE60B71E}"/>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a:extLst>
                  <a:ext uri="{FF2B5EF4-FFF2-40B4-BE49-F238E27FC236}">
                    <a16:creationId xmlns:a16="http://schemas.microsoft.com/office/drawing/2014/main" id="{B3A76295-6035-AB0B-42F9-4CF5EFD1B768}"/>
                  </a:ext>
                </a:extLst>
              </p:cNvPr>
              <p:cNvGrpSpPr/>
              <p:nvPr/>
            </p:nvGrpSpPr>
            <p:grpSpPr>
              <a:xfrm>
                <a:off x="4710585" y="2281922"/>
                <a:ext cx="3380235" cy="634850"/>
                <a:chOff x="4672653" y="2281922"/>
                <a:chExt cx="3380235" cy="634850"/>
              </a:xfrm>
            </p:grpSpPr>
            <p:sp>
              <p:nvSpPr>
                <p:cNvPr id="714" name="Google Shape;714;p31">
                  <a:extLst>
                    <a:ext uri="{FF2B5EF4-FFF2-40B4-BE49-F238E27FC236}">
                      <a16:creationId xmlns:a16="http://schemas.microsoft.com/office/drawing/2014/main" id="{C28FF703-19E8-CE82-5E75-1966DCDA87FF}"/>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a:extLst>
                    <a:ext uri="{FF2B5EF4-FFF2-40B4-BE49-F238E27FC236}">
                      <a16:creationId xmlns:a16="http://schemas.microsoft.com/office/drawing/2014/main" id="{E391D706-6E05-E8D4-B1ED-9A1BB6283628}"/>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a:extLst>
                  <a:ext uri="{FF2B5EF4-FFF2-40B4-BE49-F238E27FC236}">
                    <a16:creationId xmlns:a16="http://schemas.microsoft.com/office/drawing/2014/main" id="{20ED5435-A64A-64BA-06CE-46CB671B9110}"/>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a:extLst>
                  <a:ext uri="{FF2B5EF4-FFF2-40B4-BE49-F238E27FC236}">
                    <a16:creationId xmlns:a16="http://schemas.microsoft.com/office/drawing/2014/main" id="{0F1CFE0C-5A56-9949-6E31-7721A6B2B938}"/>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a:extLst>
                  <a:ext uri="{FF2B5EF4-FFF2-40B4-BE49-F238E27FC236}">
                    <a16:creationId xmlns:a16="http://schemas.microsoft.com/office/drawing/2014/main" id="{3139524D-CF85-57A4-D96F-ED39C3B6B98D}"/>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a:extLst>
                  <a:ext uri="{FF2B5EF4-FFF2-40B4-BE49-F238E27FC236}">
                    <a16:creationId xmlns:a16="http://schemas.microsoft.com/office/drawing/2014/main" id="{C3A45825-26CC-7B63-FA86-5F32788B1185}"/>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a:extLst>
                  <a:ext uri="{FF2B5EF4-FFF2-40B4-BE49-F238E27FC236}">
                    <a16:creationId xmlns:a16="http://schemas.microsoft.com/office/drawing/2014/main" id="{CA430EF9-AC41-C6C6-952F-C66C57390BAE}"/>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a:extLst>
                  <a:ext uri="{FF2B5EF4-FFF2-40B4-BE49-F238E27FC236}">
                    <a16:creationId xmlns:a16="http://schemas.microsoft.com/office/drawing/2014/main" id="{2C1A6226-753D-99D1-C13F-E8713A3451BE}"/>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a:extLst>
                  <a:ext uri="{FF2B5EF4-FFF2-40B4-BE49-F238E27FC236}">
                    <a16:creationId xmlns:a16="http://schemas.microsoft.com/office/drawing/2014/main" id="{62ED81E9-DF1E-2E94-6B61-E09F17BA94CA}"/>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a:extLst>
                  <a:ext uri="{FF2B5EF4-FFF2-40B4-BE49-F238E27FC236}">
                    <a16:creationId xmlns:a16="http://schemas.microsoft.com/office/drawing/2014/main" id="{CA8417E0-5AA5-5488-5558-1D5825265B43}"/>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a:extLst>
                  <a:ext uri="{FF2B5EF4-FFF2-40B4-BE49-F238E27FC236}">
                    <a16:creationId xmlns:a16="http://schemas.microsoft.com/office/drawing/2014/main" id="{E655FFD2-F03E-A326-8A2B-C8A697862CC8}"/>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a:extLst>
                  <a:ext uri="{FF2B5EF4-FFF2-40B4-BE49-F238E27FC236}">
                    <a16:creationId xmlns:a16="http://schemas.microsoft.com/office/drawing/2014/main" id="{29C1D507-A926-E6D0-6D3F-F25BE6C29644}"/>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a:extLst>
                  <a:ext uri="{FF2B5EF4-FFF2-40B4-BE49-F238E27FC236}">
                    <a16:creationId xmlns:a16="http://schemas.microsoft.com/office/drawing/2014/main" id="{716C23BD-D93F-7374-269E-0B46CD2C2FD8}"/>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a:extLst>
                  <a:ext uri="{FF2B5EF4-FFF2-40B4-BE49-F238E27FC236}">
                    <a16:creationId xmlns:a16="http://schemas.microsoft.com/office/drawing/2014/main" id="{02A7101D-0178-C0D3-3B0E-DD097E40A8E3}"/>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FDE7D1E6-7A1C-383F-A91B-D23BDCA36CE8}"/>
              </a:ext>
            </a:extLst>
          </p:cNvPr>
          <p:cNvPicPr>
            <a:picLocks noChangeAspect="1"/>
          </p:cNvPicPr>
          <p:nvPr/>
        </p:nvPicPr>
        <p:blipFill>
          <a:blip r:embed="rId3"/>
          <a:stretch>
            <a:fillRect/>
          </a:stretch>
        </p:blipFill>
        <p:spPr>
          <a:xfrm>
            <a:off x="4710387" y="1888225"/>
            <a:ext cx="3380252" cy="1927813"/>
          </a:xfrm>
          <a:prstGeom prst="rect">
            <a:avLst/>
          </a:prstGeom>
        </p:spPr>
      </p:pic>
      <p:grpSp>
        <p:nvGrpSpPr>
          <p:cNvPr id="682" name="Google Shape;682;p31">
            <a:extLst>
              <a:ext uri="{FF2B5EF4-FFF2-40B4-BE49-F238E27FC236}">
                <a16:creationId xmlns:a16="http://schemas.microsoft.com/office/drawing/2014/main" id="{C5551B01-97FB-2641-BF62-18F7E59DD551}"/>
              </a:ext>
            </a:extLst>
          </p:cNvPr>
          <p:cNvGrpSpPr/>
          <p:nvPr/>
        </p:nvGrpSpPr>
        <p:grpSpPr>
          <a:xfrm>
            <a:off x="4534350" y="4313399"/>
            <a:ext cx="4600713" cy="150450"/>
            <a:chOff x="0" y="4397412"/>
            <a:chExt cx="4600713" cy="150450"/>
          </a:xfrm>
        </p:grpSpPr>
        <p:sp>
          <p:nvSpPr>
            <p:cNvPr id="683" name="Google Shape;683;p31">
              <a:extLst>
                <a:ext uri="{FF2B5EF4-FFF2-40B4-BE49-F238E27FC236}">
                  <a16:creationId xmlns:a16="http://schemas.microsoft.com/office/drawing/2014/main" id="{46B7067D-7E2C-12C8-A0DF-98DC5096F8EE}"/>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a:extLst>
                <a:ext uri="{FF2B5EF4-FFF2-40B4-BE49-F238E27FC236}">
                  <a16:creationId xmlns:a16="http://schemas.microsoft.com/office/drawing/2014/main" id="{EF421C40-2E37-8AAA-8447-58C355AC1059}"/>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a:extLst>
                <a:ext uri="{FF2B5EF4-FFF2-40B4-BE49-F238E27FC236}">
                  <a16:creationId xmlns:a16="http://schemas.microsoft.com/office/drawing/2014/main" id="{13E7B689-211A-5742-D8E2-E58462404E31}"/>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a:extLst>
                <a:ext uri="{FF2B5EF4-FFF2-40B4-BE49-F238E27FC236}">
                  <a16:creationId xmlns:a16="http://schemas.microsoft.com/office/drawing/2014/main" id="{3AFB436B-EE27-95CB-F1AE-E4BCD6F7C1F1}"/>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a:extLst>
                <a:ext uri="{FF2B5EF4-FFF2-40B4-BE49-F238E27FC236}">
                  <a16:creationId xmlns:a16="http://schemas.microsoft.com/office/drawing/2014/main" id="{A026451A-98FC-9AC3-01CB-F70CBE213E44}"/>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1">
            <a:extLst>
              <a:ext uri="{FF2B5EF4-FFF2-40B4-BE49-F238E27FC236}">
                <a16:creationId xmlns:a16="http://schemas.microsoft.com/office/drawing/2014/main" id="{CF8D203E-C873-0D71-7831-41270E6B88F7}"/>
              </a:ext>
            </a:extLst>
          </p:cNvPr>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02.</a:t>
            </a:r>
            <a:br>
              <a:rPr lang="en" sz="3200" dirty="0"/>
            </a:br>
            <a:r>
              <a:rPr lang="en" sz="3200" dirty="0"/>
              <a:t> russia </a:t>
            </a:r>
            <a:endParaRPr sz="3200" dirty="0"/>
          </a:p>
        </p:txBody>
      </p:sp>
      <p:sp>
        <p:nvSpPr>
          <p:cNvPr id="699" name="Google Shape;699;p31">
            <a:extLst>
              <a:ext uri="{FF2B5EF4-FFF2-40B4-BE49-F238E27FC236}">
                <a16:creationId xmlns:a16="http://schemas.microsoft.com/office/drawing/2014/main" id="{93368566-B286-0480-14CE-A2215E2A6739}"/>
              </a:ext>
            </a:extLst>
          </p:cNvPr>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Key Aspects : Economic Context and Transparency</a:t>
            </a:r>
            <a:endParaRPr dirty="0"/>
          </a:p>
        </p:txBody>
      </p:sp>
      <p:grpSp>
        <p:nvGrpSpPr>
          <p:cNvPr id="700" name="Google Shape;700;p31">
            <a:extLst>
              <a:ext uri="{FF2B5EF4-FFF2-40B4-BE49-F238E27FC236}">
                <a16:creationId xmlns:a16="http://schemas.microsoft.com/office/drawing/2014/main" id="{E12C4A4F-143A-BD92-86CC-4DE8F9D7E4F3}"/>
              </a:ext>
            </a:extLst>
          </p:cNvPr>
          <p:cNvGrpSpPr/>
          <p:nvPr/>
        </p:nvGrpSpPr>
        <p:grpSpPr>
          <a:xfrm>
            <a:off x="4394088" y="3149994"/>
            <a:ext cx="1221060" cy="1220197"/>
            <a:chOff x="4394088" y="3299519"/>
            <a:chExt cx="1221060" cy="1220197"/>
          </a:xfrm>
        </p:grpSpPr>
        <p:sp>
          <p:nvSpPr>
            <p:cNvPr id="701" name="Google Shape;701;p31">
              <a:extLst>
                <a:ext uri="{FF2B5EF4-FFF2-40B4-BE49-F238E27FC236}">
                  <a16:creationId xmlns:a16="http://schemas.microsoft.com/office/drawing/2014/main" id="{8994493A-13E7-76B4-1C96-0EAC8C9A87E6}"/>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a:extLst>
                <a:ext uri="{FF2B5EF4-FFF2-40B4-BE49-F238E27FC236}">
                  <a16:creationId xmlns:a16="http://schemas.microsoft.com/office/drawing/2014/main" id="{793F7D03-58C5-7408-59A0-41CAD72A9097}"/>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a:extLst>
                <a:ext uri="{FF2B5EF4-FFF2-40B4-BE49-F238E27FC236}">
                  <a16:creationId xmlns:a16="http://schemas.microsoft.com/office/drawing/2014/main" id="{8A4B1639-981B-D8FD-2823-A2A4904C706B}"/>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a:extLst>
              <a:ext uri="{FF2B5EF4-FFF2-40B4-BE49-F238E27FC236}">
                <a16:creationId xmlns:a16="http://schemas.microsoft.com/office/drawing/2014/main" id="{05726C79-2337-B580-B622-406D3E056E19}"/>
              </a:ext>
            </a:extLst>
          </p:cNvPr>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a:extLst>
              <a:ext uri="{FF2B5EF4-FFF2-40B4-BE49-F238E27FC236}">
                <a16:creationId xmlns:a16="http://schemas.microsoft.com/office/drawing/2014/main" id="{4BF45D4C-A824-F4C9-8EF0-CE5219A62EFA}"/>
              </a:ext>
            </a:extLst>
          </p:cNvPr>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a:extLst>
              <a:ext uri="{FF2B5EF4-FFF2-40B4-BE49-F238E27FC236}">
                <a16:creationId xmlns:a16="http://schemas.microsoft.com/office/drawing/2014/main" id="{D8569EA0-89C8-4125-F0DA-6EB146431334}"/>
              </a:ext>
            </a:extLst>
          </p:cNvPr>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a:extLst>
              <a:ext uri="{FF2B5EF4-FFF2-40B4-BE49-F238E27FC236}">
                <a16:creationId xmlns:a16="http://schemas.microsoft.com/office/drawing/2014/main" id="{44523116-5EA3-FA30-2DCA-9797250B8AF5}"/>
              </a:ext>
            </a:extLst>
          </p:cNvPr>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31">
            <a:extLst>
              <a:ext uri="{FF2B5EF4-FFF2-40B4-BE49-F238E27FC236}">
                <a16:creationId xmlns:a16="http://schemas.microsoft.com/office/drawing/2014/main" id="{461C98BB-8083-972B-4E59-2BD65FDE61EE}"/>
              </a:ext>
            </a:extLst>
          </p:cNvPr>
          <p:cNvGrpSpPr/>
          <p:nvPr/>
        </p:nvGrpSpPr>
        <p:grpSpPr>
          <a:xfrm>
            <a:off x="4450777" y="2085203"/>
            <a:ext cx="1054922" cy="2623643"/>
            <a:chOff x="5262046" y="2234728"/>
            <a:chExt cx="1054922" cy="2623643"/>
          </a:xfrm>
        </p:grpSpPr>
        <p:sp>
          <p:nvSpPr>
            <p:cNvPr id="729" name="Google Shape;729;p31">
              <a:extLst>
                <a:ext uri="{FF2B5EF4-FFF2-40B4-BE49-F238E27FC236}">
                  <a16:creationId xmlns:a16="http://schemas.microsoft.com/office/drawing/2014/main" id="{E9401C9D-44CA-C489-187D-567DCA62F70F}"/>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a:extLst>
                <a:ext uri="{FF2B5EF4-FFF2-40B4-BE49-F238E27FC236}">
                  <a16:creationId xmlns:a16="http://schemas.microsoft.com/office/drawing/2014/main" id="{EBB0279F-306D-592E-D082-174AACCB23C4}"/>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a:extLst>
                <a:ext uri="{FF2B5EF4-FFF2-40B4-BE49-F238E27FC236}">
                  <a16:creationId xmlns:a16="http://schemas.microsoft.com/office/drawing/2014/main" id="{C22941AF-5B05-936E-AE5E-F25A83C9A764}"/>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a:extLst>
                <a:ext uri="{FF2B5EF4-FFF2-40B4-BE49-F238E27FC236}">
                  <a16:creationId xmlns:a16="http://schemas.microsoft.com/office/drawing/2014/main" id="{F09C6BCA-2EE5-085F-6BA3-CF79EC9C535E}"/>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a:extLst>
                <a:ext uri="{FF2B5EF4-FFF2-40B4-BE49-F238E27FC236}">
                  <a16:creationId xmlns:a16="http://schemas.microsoft.com/office/drawing/2014/main" id="{8885271F-EC48-EB1A-F8C4-319D88AD72B0}"/>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a:extLst>
                <a:ext uri="{FF2B5EF4-FFF2-40B4-BE49-F238E27FC236}">
                  <a16:creationId xmlns:a16="http://schemas.microsoft.com/office/drawing/2014/main" id="{B050BF8C-D2BC-8259-84CD-0D29760FAC26}"/>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a:extLst>
                <a:ext uri="{FF2B5EF4-FFF2-40B4-BE49-F238E27FC236}">
                  <a16:creationId xmlns:a16="http://schemas.microsoft.com/office/drawing/2014/main" id="{15A272D7-A66F-18B7-4D53-F928C64B58B3}"/>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a:extLst>
                <a:ext uri="{FF2B5EF4-FFF2-40B4-BE49-F238E27FC236}">
                  <a16:creationId xmlns:a16="http://schemas.microsoft.com/office/drawing/2014/main" id="{6961356C-D467-94CC-2CD9-6865D2F9FAC0}"/>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a:extLst>
                <a:ext uri="{FF2B5EF4-FFF2-40B4-BE49-F238E27FC236}">
                  <a16:creationId xmlns:a16="http://schemas.microsoft.com/office/drawing/2014/main" id="{D51CEF77-7ED3-888A-7B4E-773535E9E3DC}"/>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a:extLst>
                <a:ext uri="{FF2B5EF4-FFF2-40B4-BE49-F238E27FC236}">
                  <a16:creationId xmlns:a16="http://schemas.microsoft.com/office/drawing/2014/main" id="{E85BAECF-B888-60B8-66BA-05506E94D0EF}"/>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a:extLst>
                <a:ext uri="{FF2B5EF4-FFF2-40B4-BE49-F238E27FC236}">
                  <a16:creationId xmlns:a16="http://schemas.microsoft.com/office/drawing/2014/main" id="{FFA94385-CD9D-E68A-E821-BBBB94B063D1}"/>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a:extLst>
                <a:ext uri="{FF2B5EF4-FFF2-40B4-BE49-F238E27FC236}">
                  <a16:creationId xmlns:a16="http://schemas.microsoft.com/office/drawing/2014/main" id="{492657EB-65FE-38F3-B5FA-AE314D656837}"/>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a:extLst>
                <a:ext uri="{FF2B5EF4-FFF2-40B4-BE49-F238E27FC236}">
                  <a16:creationId xmlns:a16="http://schemas.microsoft.com/office/drawing/2014/main" id="{B320F224-1136-6E7B-3204-C4E6F4B1F1E2}"/>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a:extLst>
                <a:ext uri="{FF2B5EF4-FFF2-40B4-BE49-F238E27FC236}">
                  <a16:creationId xmlns:a16="http://schemas.microsoft.com/office/drawing/2014/main" id="{3EB670B9-7CD6-2333-B186-13273ABA2CD2}"/>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a:extLst>
                <a:ext uri="{FF2B5EF4-FFF2-40B4-BE49-F238E27FC236}">
                  <a16:creationId xmlns:a16="http://schemas.microsoft.com/office/drawing/2014/main" id="{0C6F404C-1F72-D2FA-561F-B806B19B0789}"/>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a:extLst>
                <a:ext uri="{FF2B5EF4-FFF2-40B4-BE49-F238E27FC236}">
                  <a16:creationId xmlns:a16="http://schemas.microsoft.com/office/drawing/2014/main" id="{DA069DD9-8CA5-3B59-C784-1B0072B67FA1}"/>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a:extLst>
                <a:ext uri="{FF2B5EF4-FFF2-40B4-BE49-F238E27FC236}">
                  <a16:creationId xmlns:a16="http://schemas.microsoft.com/office/drawing/2014/main" id="{C9295DB4-D9F6-7548-D5BC-D1CD47DAFE52}"/>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a:extLst>
                <a:ext uri="{FF2B5EF4-FFF2-40B4-BE49-F238E27FC236}">
                  <a16:creationId xmlns:a16="http://schemas.microsoft.com/office/drawing/2014/main" id="{8E44C5CE-0A5C-A49D-6F6B-5A27166B9195}"/>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a:extLst>
                <a:ext uri="{FF2B5EF4-FFF2-40B4-BE49-F238E27FC236}">
                  <a16:creationId xmlns:a16="http://schemas.microsoft.com/office/drawing/2014/main" id="{FFB19E9C-6D03-C741-5BFD-E1B57650F661}"/>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a:extLst>
                <a:ext uri="{FF2B5EF4-FFF2-40B4-BE49-F238E27FC236}">
                  <a16:creationId xmlns:a16="http://schemas.microsoft.com/office/drawing/2014/main" id="{A3681A5A-E2B5-B669-65EA-4F59D5B903B7}"/>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a:extLst>
                <a:ext uri="{FF2B5EF4-FFF2-40B4-BE49-F238E27FC236}">
                  <a16:creationId xmlns:a16="http://schemas.microsoft.com/office/drawing/2014/main" id="{9BAFF693-DEFA-BB90-7F63-FE92E4C5A304}"/>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a:extLst>
                <a:ext uri="{FF2B5EF4-FFF2-40B4-BE49-F238E27FC236}">
                  <a16:creationId xmlns:a16="http://schemas.microsoft.com/office/drawing/2014/main" id="{4BFF584C-F364-A4F1-34E7-691DDBF01B37}"/>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a:extLst>
                <a:ext uri="{FF2B5EF4-FFF2-40B4-BE49-F238E27FC236}">
                  <a16:creationId xmlns:a16="http://schemas.microsoft.com/office/drawing/2014/main" id="{4FD0D303-1E1F-AD6A-E6A3-5CE5C77307C9}"/>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a:extLst>
                <a:ext uri="{FF2B5EF4-FFF2-40B4-BE49-F238E27FC236}">
                  <a16:creationId xmlns:a16="http://schemas.microsoft.com/office/drawing/2014/main" id="{4F10C734-005A-5209-3198-F8899546AED7}"/>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a:extLst>
                <a:ext uri="{FF2B5EF4-FFF2-40B4-BE49-F238E27FC236}">
                  <a16:creationId xmlns:a16="http://schemas.microsoft.com/office/drawing/2014/main" id="{BDC96E0E-F090-9F86-B0B2-83CE90E1DA2B}"/>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a:extLst>
                <a:ext uri="{FF2B5EF4-FFF2-40B4-BE49-F238E27FC236}">
                  <a16:creationId xmlns:a16="http://schemas.microsoft.com/office/drawing/2014/main" id="{9ACDD42C-F4CE-DE8C-C9FA-272097E98F40}"/>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a:extLst>
                <a:ext uri="{FF2B5EF4-FFF2-40B4-BE49-F238E27FC236}">
                  <a16:creationId xmlns:a16="http://schemas.microsoft.com/office/drawing/2014/main" id="{3CDB9E77-51A8-BE82-80C5-B7D96AD4B7B6}"/>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a:extLst>
                <a:ext uri="{FF2B5EF4-FFF2-40B4-BE49-F238E27FC236}">
                  <a16:creationId xmlns:a16="http://schemas.microsoft.com/office/drawing/2014/main" id="{486B539C-457D-4863-39F9-FC7BF2DD7D92}"/>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a:extLst>
                <a:ext uri="{FF2B5EF4-FFF2-40B4-BE49-F238E27FC236}">
                  <a16:creationId xmlns:a16="http://schemas.microsoft.com/office/drawing/2014/main" id="{ED8199A5-35E5-6231-D5FA-96CFFBE9617A}"/>
                </a:ext>
              </a:extLst>
            </p:cNvPr>
            <p:cNvGrpSpPr/>
            <p:nvPr/>
          </p:nvGrpSpPr>
          <p:grpSpPr>
            <a:xfrm>
              <a:off x="5932859" y="2488224"/>
              <a:ext cx="384109" cy="413192"/>
              <a:chOff x="5932859" y="2488224"/>
              <a:chExt cx="384109" cy="413192"/>
            </a:xfrm>
          </p:grpSpPr>
          <p:sp>
            <p:nvSpPr>
              <p:cNvPr id="758" name="Google Shape;758;p31">
                <a:extLst>
                  <a:ext uri="{FF2B5EF4-FFF2-40B4-BE49-F238E27FC236}">
                    <a16:creationId xmlns:a16="http://schemas.microsoft.com/office/drawing/2014/main" id="{F95BEC9B-D976-92AC-A334-6D78FCD9A1E6}"/>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a:extLst>
                  <a:ext uri="{FF2B5EF4-FFF2-40B4-BE49-F238E27FC236}">
                    <a16:creationId xmlns:a16="http://schemas.microsoft.com/office/drawing/2014/main" id="{B4E35853-2A5C-E79C-4361-921BE53DBA74}"/>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a:extLst>
                  <a:ext uri="{FF2B5EF4-FFF2-40B4-BE49-F238E27FC236}">
                    <a16:creationId xmlns:a16="http://schemas.microsoft.com/office/drawing/2014/main" id="{8BFD4B7D-734D-6474-3EED-5DBDB81A5DE2}"/>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a:extLst>
                  <a:ext uri="{FF2B5EF4-FFF2-40B4-BE49-F238E27FC236}">
                    <a16:creationId xmlns:a16="http://schemas.microsoft.com/office/drawing/2014/main" id="{2EE10918-3634-7F28-EDC3-0E384D8A88B0}"/>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a:extLst>
                  <a:ext uri="{FF2B5EF4-FFF2-40B4-BE49-F238E27FC236}">
                    <a16:creationId xmlns:a16="http://schemas.microsoft.com/office/drawing/2014/main" id="{09204737-3D1F-2752-2AC1-5CB640805A69}"/>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a:extLst>
                  <a:ext uri="{FF2B5EF4-FFF2-40B4-BE49-F238E27FC236}">
                    <a16:creationId xmlns:a16="http://schemas.microsoft.com/office/drawing/2014/main" id="{96CF28C3-BB2F-C2E7-1835-07C58F459E3B}"/>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a:extLst>
                  <a:ext uri="{FF2B5EF4-FFF2-40B4-BE49-F238E27FC236}">
                    <a16:creationId xmlns:a16="http://schemas.microsoft.com/office/drawing/2014/main" id="{D49B001F-6DCE-1CA4-C6E6-29200A490A58}"/>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a:extLst>
                  <a:ext uri="{FF2B5EF4-FFF2-40B4-BE49-F238E27FC236}">
                    <a16:creationId xmlns:a16="http://schemas.microsoft.com/office/drawing/2014/main" id="{FED0C50B-E559-2E2D-45E3-F5D1AA6EDE01}"/>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a:extLst>
                  <a:ext uri="{FF2B5EF4-FFF2-40B4-BE49-F238E27FC236}">
                    <a16:creationId xmlns:a16="http://schemas.microsoft.com/office/drawing/2014/main" id="{B219E3AF-6C56-CAAB-8B19-05AFCDEEEEAD}"/>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a:extLst>
                  <a:ext uri="{FF2B5EF4-FFF2-40B4-BE49-F238E27FC236}">
                    <a16:creationId xmlns:a16="http://schemas.microsoft.com/office/drawing/2014/main" id="{915FBCB1-0EF9-F3CB-A098-8FC82FB0E02D}"/>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a:extLst>
                <a:ext uri="{FF2B5EF4-FFF2-40B4-BE49-F238E27FC236}">
                  <a16:creationId xmlns:a16="http://schemas.microsoft.com/office/drawing/2014/main" id="{BBF740BA-B84D-D7AB-91F0-406DDDFC3933}"/>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a:extLst>
                <a:ext uri="{FF2B5EF4-FFF2-40B4-BE49-F238E27FC236}">
                  <a16:creationId xmlns:a16="http://schemas.microsoft.com/office/drawing/2014/main" id="{D4A8BA64-59DE-59C5-AB2E-D39B5DB2E67C}"/>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a:extLst>
                <a:ext uri="{FF2B5EF4-FFF2-40B4-BE49-F238E27FC236}">
                  <a16:creationId xmlns:a16="http://schemas.microsoft.com/office/drawing/2014/main" id="{B19885E4-5774-DAD3-0B25-A069C12128AC}"/>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a:extLst>
                <a:ext uri="{FF2B5EF4-FFF2-40B4-BE49-F238E27FC236}">
                  <a16:creationId xmlns:a16="http://schemas.microsoft.com/office/drawing/2014/main" id="{E39D2449-2923-BFDF-62D7-CF2D9F9162C5}"/>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a:extLst>
                <a:ext uri="{FF2B5EF4-FFF2-40B4-BE49-F238E27FC236}">
                  <a16:creationId xmlns:a16="http://schemas.microsoft.com/office/drawing/2014/main" id="{79C334A0-1E5B-1291-85D3-A444A3189A6D}"/>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a:extLst>
                <a:ext uri="{FF2B5EF4-FFF2-40B4-BE49-F238E27FC236}">
                  <a16:creationId xmlns:a16="http://schemas.microsoft.com/office/drawing/2014/main" id="{3494B7F7-A7D1-F20E-CFB2-641A49FFDC00}"/>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a:extLst>
                <a:ext uri="{FF2B5EF4-FFF2-40B4-BE49-F238E27FC236}">
                  <a16:creationId xmlns:a16="http://schemas.microsoft.com/office/drawing/2014/main" id="{575EB9B7-3F1E-71E5-6529-4B3F63F1EF99}"/>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a:extLst>
                <a:ext uri="{FF2B5EF4-FFF2-40B4-BE49-F238E27FC236}">
                  <a16:creationId xmlns:a16="http://schemas.microsoft.com/office/drawing/2014/main" id="{E273486D-1F7E-0414-4BF5-142A3A80D815}"/>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a:extLst>
                <a:ext uri="{FF2B5EF4-FFF2-40B4-BE49-F238E27FC236}">
                  <a16:creationId xmlns:a16="http://schemas.microsoft.com/office/drawing/2014/main" id="{889CE638-098D-D77E-689E-6D7BF4BC170D}"/>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a:extLst>
                <a:ext uri="{FF2B5EF4-FFF2-40B4-BE49-F238E27FC236}">
                  <a16:creationId xmlns:a16="http://schemas.microsoft.com/office/drawing/2014/main" id="{C576B1DD-5A90-65B4-5A2D-31AE89A4BE25}"/>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a:extLst>
                <a:ext uri="{FF2B5EF4-FFF2-40B4-BE49-F238E27FC236}">
                  <a16:creationId xmlns:a16="http://schemas.microsoft.com/office/drawing/2014/main" id="{76042A96-0C78-79D0-37BB-C63259B17882}"/>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a:extLst>
                <a:ext uri="{FF2B5EF4-FFF2-40B4-BE49-F238E27FC236}">
                  <a16:creationId xmlns:a16="http://schemas.microsoft.com/office/drawing/2014/main" id="{C16113E1-F231-48B9-31CF-B045387F77C0}"/>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088;p54">
            <a:extLst>
              <a:ext uri="{FF2B5EF4-FFF2-40B4-BE49-F238E27FC236}">
                <a16:creationId xmlns:a16="http://schemas.microsoft.com/office/drawing/2014/main" id="{B81C8399-A79C-9071-FCD5-97D3A872A0EC}"/>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4C82B060-E0F6-FC89-D74C-099465F8F233}"/>
              </a:ext>
            </a:extLst>
          </p:cNvPr>
          <p:cNvSpPr txBox="1"/>
          <p:nvPr/>
        </p:nvSpPr>
        <p:spPr>
          <a:xfrm>
            <a:off x="-26508" y="138303"/>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09</a:t>
            </a:r>
          </a:p>
        </p:txBody>
      </p:sp>
    </p:spTree>
    <p:extLst>
      <p:ext uri="{BB962C8B-B14F-4D97-AF65-F5344CB8AC3E}">
        <p14:creationId xmlns:p14="http://schemas.microsoft.com/office/powerpoint/2010/main" val="3898055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79FF2DBE-510D-0AD8-5AD0-1CC27FF6B77E}"/>
            </a:ext>
          </a:extLst>
        </p:cNvPr>
        <p:cNvGrpSpPr/>
        <p:nvPr/>
      </p:nvGrpSpPr>
      <p:grpSpPr>
        <a:xfrm>
          <a:off x="0" y="0"/>
          <a:ext cx="0" cy="0"/>
          <a:chOff x="0" y="0"/>
          <a:chExt cx="0" cy="0"/>
        </a:xfrm>
      </p:grpSpPr>
      <p:sp>
        <p:nvSpPr>
          <p:cNvPr id="835" name="Google Shape;835;p34">
            <a:extLst>
              <a:ext uri="{FF2B5EF4-FFF2-40B4-BE49-F238E27FC236}">
                <a16:creationId xmlns:a16="http://schemas.microsoft.com/office/drawing/2014/main" id="{3754C302-1397-8AF5-5F49-5BF2B02A6D5E}"/>
              </a:ext>
            </a:extLst>
          </p:cNvPr>
          <p:cNvSpPr txBox="1">
            <a:spLocks noGrp="1"/>
          </p:cNvSpPr>
          <p:nvPr>
            <p:ph type="ctrTitle"/>
          </p:nvPr>
        </p:nvSpPr>
        <p:spPr>
          <a:xfrm>
            <a:off x="133018" y="-20232"/>
            <a:ext cx="9010981"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u="sng" dirty="0"/>
              <a:t>Main Economical indicators</a:t>
            </a:r>
            <a:endParaRPr sz="4400" u="sng" dirty="0"/>
          </a:p>
        </p:txBody>
      </p:sp>
      <p:pic>
        <p:nvPicPr>
          <p:cNvPr id="1025" name="Picture 1024">
            <a:extLst>
              <a:ext uri="{FF2B5EF4-FFF2-40B4-BE49-F238E27FC236}">
                <a16:creationId xmlns:a16="http://schemas.microsoft.com/office/drawing/2014/main" id="{F556F718-35C5-E97D-EDE2-95AAFD51159A}"/>
              </a:ext>
            </a:extLst>
          </p:cNvPr>
          <p:cNvPicPr>
            <a:picLocks noChangeAspect="1"/>
          </p:cNvPicPr>
          <p:nvPr/>
        </p:nvPicPr>
        <p:blipFill>
          <a:blip r:embed="rId3"/>
          <a:srcRect l="15525" t="12772" r="12199" b="22135"/>
          <a:stretch/>
        </p:blipFill>
        <p:spPr>
          <a:xfrm>
            <a:off x="4590553" y="1611824"/>
            <a:ext cx="4224721" cy="3043834"/>
          </a:xfrm>
          <a:prstGeom prst="rect">
            <a:avLst/>
          </a:prstGeom>
          <a:ln>
            <a:noFill/>
          </a:ln>
          <a:effectLst>
            <a:softEdge rad="112500"/>
          </a:effectLst>
        </p:spPr>
      </p:pic>
      <p:graphicFrame>
        <p:nvGraphicFramePr>
          <p:cNvPr id="1028" name="Object 1027">
            <a:extLst>
              <a:ext uri="{FF2B5EF4-FFF2-40B4-BE49-F238E27FC236}">
                <a16:creationId xmlns:a16="http://schemas.microsoft.com/office/drawing/2014/main" id="{E83994F9-7EEA-6422-DBC0-31D74672C7BE}"/>
              </a:ext>
            </a:extLst>
          </p:cNvPr>
          <p:cNvGraphicFramePr>
            <a:graphicFrameLocks noChangeAspect="1"/>
          </p:cNvGraphicFramePr>
          <p:nvPr>
            <p:extLst>
              <p:ext uri="{D42A27DB-BD31-4B8C-83A1-F6EECF244321}">
                <p14:modId xmlns:p14="http://schemas.microsoft.com/office/powerpoint/2010/main" val="1653694793"/>
              </p:ext>
            </p:extLst>
          </p:nvPr>
        </p:nvGraphicFramePr>
        <p:xfrm>
          <a:off x="535180" y="1326008"/>
          <a:ext cx="3698891" cy="3564471"/>
        </p:xfrm>
        <a:graphic>
          <a:graphicData uri="http://schemas.openxmlformats.org/presentationml/2006/ole">
            <mc:AlternateContent xmlns:mc="http://schemas.openxmlformats.org/markup-compatibility/2006">
              <mc:Choice xmlns:v="urn:schemas-microsoft-com:vml" Requires="v">
                <p:oleObj name="Worksheet" r:id="rId4" imgW="3490031" imgH="2971989" progId="Excel.Sheet.12">
                  <p:embed/>
                </p:oleObj>
              </mc:Choice>
              <mc:Fallback>
                <p:oleObj name="Worksheet" r:id="rId4" imgW="3490031" imgH="2971989" progId="Excel.Sheet.12">
                  <p:embed/>
                  <p:pic>
                    <p:nvPicPr>
                      <p:cNvPr id="1028" name="Object 1027">
                        <a:extLst>
                          <a:ext uri="{FF2B5EF4-FFF2-40B4-BE49-F238E27FC236}">
                            <a16:creationId xmlns:a16="http://schemas.microsoft.com/office/drawing/2014/main" id="{48675D10-78F8-E9DB-45A0-8196D7A114F0}"/>
                          </a:ext>
                        </a:extLst>
                      </p:cNvPr>
                      <p:cNvPicPr/>
                      <p:nvPr/>
                    </p:nvPicPr>
                    <p:blipFill>
                      <a:blip r:embed="rId5"/>
                      <a:stretch>
                        <a:fillRect/>
                      </a:stretch>
                    </p:blipFill>
                    <p:spPr>
                      <a:xfrm>
                        <a:off x="535180" y="1326008"/>
                        <a:ext cx="3698891" cy="3564471"/>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CA294F48-03F7-B843-19CA-C47A21C53EE1}"/>
              </a:ext>
            </a:extLst>
          </p:cNvPr>
          <p:cNvSpPr txBox="1"/>
          <p:nvPr/>
        </p:nvSpPr>
        <p:spPr>
          <a:xfrm>
            <a:off x="1399734" y="4913726"/>
            <a:ext cx="2102800" cy="261610"/>
          </a:xfrm>
          <a:prstGeom prst="rect">
            <a:avLst/>
          </a:prstGeom>
          <a:noFill/>
        </p:spPr>
        <p:txBody>
          <a:bodyPr wrap="square">
            <a:spAutoFit/>
          </a:bodyPr>
          <a:lstStyle/>
          <a:p>
            <a:r>
              <a:rPr lang="en-IN" sz="1100" dirty="0">
                <a:latin typeface="Montserrat" panose="00000500000000000000" pitchFamily="2" charset="0"/>
              </a:rPr>
              <a:t>Source -  Statista 2024</a:t>
            </a:r>
          </a:p>
        </p:txBody>
      </p:sp>
      <p:sp>
        <p:nvSpPr>
          <p:cNvPr id="5" name="Oval 4">
            <a:extLst>
              <a:ext uri="{FF2B5EF4-FFF2-40B4-BE49-F238E27FC236}">
                <a16:creationId xmlns:a16="http://schemas.microsoft.com/office/drawing/2014/main" id="{5E9E0173-496B-92BF-372C-08CB7BFBC753}"/>
              </a:ext>
            </a:extLst>
          </p:cNvPr>
          <p:cNvSpPr/>
          <p:nvPr/>
        </p:nvSpPr>
        <p:spPr>
          <a:xfrm>
            <a:off x="6403143" y="3000296"/>
            <a:ext cx="643180" cy="468161"/>
          </a:xfrm>
          <a:prstGeom prst="ellipse">
            <a:avLst/>
          </a:prstGeom>
          <a:noFill/>
          <a:ln w="19050">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2" name="Google Shape;5088;p54">
            <a:extLst>
              <a:ext uri="{FF2B5EF4-FFF2-40B4-BE49-F238E27FC236}">
                <a16:creationId xmlns:a16="http://schemas.microsoft.com/office/drawing/2014/main" id="{EA1CC775-9305-13C6-7BB2-0A296D0B27F1}"/>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06FDE8DD-90F7-0579-B633-89B0D71FE55A}"/>
              </a:ext>
            </a:extLst>
          </p:cNvPr>
          <p:cNvSpPr txBox="1"/>
          <p:nvPr/>
        </p:nvSpPr>
        <p:spPr>
          <a:xfrm>
            <a:off x="-13485"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10</a:t>
            </a:r>
          </a:p>
        </p:txBody>
      </p:sp>
    </p:spTree>
    <p:extLst>
      <p:ext uri="{BB962C8B-B14F-4D97-AF65-F5344CB8AC3E}">
        <p14:creationId xmlns:p14="http://schemas.microsoft.com/office/powerpoint/2010/main" val="1001199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62783848-8E3B-941B-97E9-29A28AD7E9EA}"/>
            </a:ext>
          </a:extLst>
        </p:cNvPr>
        <p:cNvGrpSpPr/>
        <p:nvPr/>
      </p:nvGrpSpPr>
      <p:grpSpPr>
        <a:xfrm>
          <a:off x="0" y="0"/>
          <a:ext cx="0" cy="0"/>
          <a:chOff x="0" y="0"/>
          <a:chExt cx="0" cy="0"/>
        </a:xfrm>
      </p:grpSpPr>
      <p:sp>
        <p:nvSpPr>
          <p:cNvPr id="784" name="Google Shape;784;p32">
            <a:extLst>
              <a:ext uri="{FF2B5EF4-FFF2-40B4-BE49-F238E27FC236}">
                <a16:creationId xmlns:a16="http://schemas.microsoft.com/office/drawing/2014/main" id="{88B2AA01-9FE8-0D99-6A10-31469E4ED5C6}"/>
              </a:ext>
            </a:extLst>
          </p:cNvPr>
          <p:cNvSpPr/>
          <p:nvPr/>
        </p:nvSpPr>
        <p:spPr>
          <a:xfrm>
            <a:off x="172000" y="964864"/>
            <a:ext cx="6675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a:extLst>
              <a:ext uri="{FF2B5EF4-FFF2-40B4-BE49-F238E27FC236}">
                <a16:creationId xmlns:a16="http://schemas.microsoft.com/office/drawing/2014/main" id="{7E4EB81F-26E0-4E47-39CE-5444F724086A}"/>
              </a:ext>
            </a:extLst>
          </p:cNvPr>
          <p:cNvSpPr/>
          <p:nvPr/>
        </p:nvSpPr>
        <p:spPr>
          <a:xfrm>
            <a:off x="121659" y="918672"/>
            <a:ext cx="6675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5EA7201C-E63B-C8CF-D4BF-903EDA674F77}"/>
              </a:ext>
            </a:extLst>
          </p:cNvPr>
          <p:cNvSpPr txBox="1">
            <a:spLocks noGrp="1"/>
          </p:cNvSpPr>
          <p:nvPr>
            <p:ph type="ctrTitle"/>
          </p:nvPr>
        </p:nvSpPr>
        <p:spPr>
          <a:xfrm>
            <a:off x="872085" y="1099193"/>
            <a:ext cx="3919922"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Overview of Russia's regulatory bodies</a:t>
            </a:r>
            <a:endParaRPr sz="1800" dirty="0"/>
          </a:p>
        </p:txBody>
      </p:sp>
      <p:sp>
        <p:nvSpPr>
          <p:cNvPr id="791" name="Google Shape;791;p32">
            <a:extLst>
              <a:ext uri="{FF2B5EF4-FFF2-40B4-BE49-F238E27FC236}">
                <a16:creationId xmlns:a16="http://schemas.microsoft.com/office/drawing/2014/main" id="{8D5A0B40-A124-3699-C327-A6C09E51D025}"/>
              </a:ext>
            </a:extLst>
          </p:cNvPr>
          <p:cNvSpPr txBox="1">
            <a:spLocks noGrp="1"/>
          </p:cNvSpPr>
          <p:nvPr>
            <p:ph type="subTitle" idx="1"/>
          </p:nvPr>
        </p:nvSpPr>
        <p:spPr>
          <a:xfrm>
            <a:off x="121658" y="2074235"/>
            <a:ext cx="8882857" cy="28619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b="1" dirty="0"/>
              <a:t>Role: </a:t>
            </a:r>
            <a:r>
              <a:rPr lang="en-US" dirty="0"/>
              <a:t>The Ministry of Economic Development is responsible for shaping and implementing Russia’s economic policy, including issues related to economic growth, investments, and regional development. It also works on improving the business climate by proposing </a:t>
            </a:r>
            <a:r>
              <a:rPr lang="en-US" sz="1400" dirty="0"/>
              <a:t>reforms</a:t>
            </a:r>
            <a:r>
              <a:rPr lang="en-US" dirty="0"/>
              <a:t> to reduce bureaucratic barriers and enhance economic competitiveness.</a:t>
            </a:r>
          </a:p>
          <a:p>
            <a:pPr marL="171450" lvl="0" indent="-171450" algn="l" rtl="0">
              <a:spcBef>
                <a:spcPts val="0"/>
              </a:spcBef>
              <a:spcAft>
                <a:spcPts val="0"/>
              </a:spcAft>
              <a:buFont typeface="Arial" panose="020B0604020202020204" pitchFamily="34" charset="0"/>
              <a:buChar char="•"/>
            </a:pPr>
            <a:endParaRPr lang="en-US" dirty="0"/>
          </a:p>
          <a:p>
            <a:pPr marL="171450" lvl="0" indent="-171450" algn="l" rtl="0">
              <a:spcBef>
                <a:spcPts val="0"/>
              </a:spcBef>
              <a:spcAft>
                <a:spcPts val="0"/>
              </a:spcAft>
              <a:buFont typeface="Arial" panose="020B0604020202020204" pitchFamily="34" charset="0"/>
              <a:buChar char="•"/>
            </a:pPr>
            <a:r>
              <a:rPr lang="en-US" b="1" dirty="0"/>
              <a:t>Key Functions:</a:t>
            </a:r>
          </a:p>
          <a:p>
            <a:pPr marL="0" lvl="0" indent="0" algn="l" rtl="0">
              <a:spcBef>
                <a:spcPts val="0"/>
              </a:spcBef>
              <a:spcAft>
                <a:spcPts val="0"/>
              </a:spcAft>
            </a:pPr>
            <a:endParaRPr lang="en-US" dirty="0"/>
          </a:p>
          <a:p>
            <a:pPr marL="285750" lvl="0" indent="-285750" algn="l" rtl="0">
              <a:spcBef>
                <a:spcPts val="0"/>
              </a:spcBef>
              <a:spcAft>
                <a:spcPts val="0"/>
              </a:spcAft>
              <a:buFont typeface="+mj-lt"/>
              <a:buAutoNum type="romanLcPeriod"/>
            </a:pPr>
            <a:r>
              <a:rPr lang="en-US" dirty="0"/>
              <a:t>  Drafting and executing economic policies and strategies.</a:t>
            </a:r>
          </a:p>
          <a:p>
            <a:pPr marL="285750" lvl="0" indent="-285750" algn="l" rtl="0">
              <a:spcBef>
                <a:spcPts val="0"/>
              </a:spcBef>
              <a:spcAft>
                <a:spcPts val="0"/>
              </a:spcAft>
              <a:buFont typeface="+mj-lt"/>
              <a:buAutoNum type="romanLcPeriod"/>
            </a:pPr>
            <a:endParaRPr lang="en-US" dirty="0"/>
          </a:p>
          <a:p>
            <a:pPr marL="285750" lvl="0" indent="-285750" algn="l" rtl="0">
              <a:spcBef>
                <a:spcPts val="0"/>
              </a:spcBef>
              <a:spcAft>
                <a:spcPts val="0"/>
              </a:spcAft>
              <a:buFont typeface="+mj-lt"/>
              <a:buAutoNum type="romanLcPeriod"/>
            </a:pPr>
            <a:r>
              <a:rPr lang="en-US" dirty="0"/>
              <a:t>  Overseeing investment and development projects.</a:t>
            </a:r>
          </a:p>
          <a:p>
            <a:pPr marL="285750" lvl="0" indent="-285750" algn="l" rtl="0">
              <a:spcBef>
                <a:spcPts val="0"/>
              </a:spcBef>
              <a:spcAft>
                <a:spcPts val="0"/>
              </a:spcAft>
              <a:buFont typeface="+mj-lt"/>
              <a:buAutoNum type="romanLcPeriod"/>
            </a:pPr>
            <a:endParaRPr lang="en-US" dirty="0"/>
          </a:p>
          <a:p>
            <a:pPr marL="285750" lvl="0" indent="-285750" algn="l" rtl="0">
              <a:spcBef>
                <a:spcPts val="0"/>
              </a:spcBef>
              <a:spcAft>
                <a:spcPts val="0"/>
              </a:spcAft>
              <a:buFont typeface="+mj-lt"/>
              <a:buAutoNum type="romanLcPeriod"/>
            </a:pPr>
            <a:r>
              <a:rPr lang="en-US" dirty="0"/>
              <a:t>  Managing federal programs aimed at improving business regulation.</a:t>
            </a:r>
          </a:p>
          <a:p>
            <a:pPr marL="285750" lvl="0" indent="-285750" algn="l" rtl="0">
              <a:spcBef>
                <a:spcPts val="0"/>
              </a:spcBef>
              <a:spcAft>
                <a:spcPts val="0"/>
              </a:spcAft>
              <a:buFont typeface="+mj-lt"/>
              <a:buAutoNum type="romanLcPeriod"/>
            </a:pPr>
            <a:endParaRPr lang="en-US" dirty="0"/>
          </a:p>
          <a:p>
            <a:pPr marL="285750" lvl="0" indent="-285750" algn="l" rtl="0">
              <a:spcBef>
                <a:spcPts val="0"/>
              </a:spcBef>
              <a:spcAft>
                <a:spcPts val="0"/>
              </a:spcAft>
              <a:buFont typeface="+mj-lt"/>
              <a:buAutoNum type="romanLcPeriod"/>
            </a:pPr>
            <a:r>
              <a:rPr lang="en-US" dirty="0"/>
              <a:t>  Collaborating with other ministries to improve regulatory frameworks.</a:t>
            </a:r>
          </a:p>
        </p:txBody>
      </p:sp>
      <p:grpSp>
        <p:nvGrpSpPr>
          <p:cNvPr id="798" name="Google Shape;798;p32">
            <a:extLst>
              <a:ext uri="{FF2B5EF4-FFF2-40B4-BE49-F238E27FC236}">
                <a16:creationId xmlns:a16="http://schemas.microsoft.com/office/drawing/2014/main" id="{D5579B9B-2991-48FC-A26D-A39AEACA8F2C}"/>
              </a:ext>
            </a:extLst>
          </p:cNvPr>
          <p:cNvGrpSpPr/>
          <p:nvPr/>
        </p:nvGrpSpPr>
        <p:grpSpPr>
          <a:xfrm>
            <a:off x="309750" y="1107462"/>
            <a:ext cx="392000" cy="368550"/>
            <a:chOff x="1391150" y="1518200"/>
            <a:chExt cx="392000" cy="368550"/>
          </a:xfrm>
        </p:grpSpPr>
        <p:sp>
          <p:nvSpPr>
            <p:cNvPr id="799" name="Google Shape;799;p32">
              <a:extLst>
                <a:ext uri="{FF2B5EF4-FFF2-40B4-BE49-F238E27FC236}">
                  <a16:creationId xmlns:a16="http://schemas.microsoft.com/office/drawing/2014/main" id="{735D57CA-6656-7E61-1C71-E84E1487D7EC}"/>
                </a:ext>
              </a:extLst>
            </p:cNvPr>
            <p:cNvSpPr/>
            <p:nvPr/>
          </p:nvSpPr>
          <p:spPr>
            <a:xfrm>
              <a:off x="1391150" y="1584350"/>
              <a:ext cx="321825" cy="302400"/>
            </a:xfrm>
            <a:custGeom>
              <a:avLst/>
              <a:gdLst/>
              <a:ahLst/>
              <a:cxnLst/>
              <a:rect l="l" t="t" r="r" b="b"/>
              <a:pathLst>
                <a:path w="12873" h="12096" extrusionOk="0">
                  <a:moveTo>
                    <a:pt x="6394" y="1"/>
                  </a:moveTo>
                  <a:cubicBezTo>
                    <a:pt x="4847" y="1"/>
                    <a:pt x="3299" y="592"/>
                    <a:pt x="2118" y="1773"/>
                  </a:cubicBezTo>
                  <a:cubicBezTo>
                    <a:pt x="1958" y="1932"/>
                    <a:pt x="2105" y="2153"/>
                    <a:pt x="2276" y="2153"/>
                  </a:cubicBezTo>
                  <a:cubicBezTo>
                    <a:pt x="2328" y="2153"/>
                    <a:pt x="2381" y="2133"/>
                    <a:pt x="2430" y="2085"/>
                  </a:cubicBezTo>
                  <a:cubicBezTo>
                    <a:pt x="3516" y="998"/>
                    <a:pt x="4944" y="452"/>
                    <a:pt x="6375" y="452"/>
                  </a:cubicBezTo>
                  <a:cubicBezTo>
                    <a:pt x="7719" y="452"/>
                    <a:pt x="9065" y="935"/>
                    <a:pt x="10132" y="1905"/>
                  </a:cubicBezTo>
                  <a:cubicBezTo>
                    <a:pt x="12334" y="3909"/>
                    <a:pt x="12580" y="7283"/>
                    <a:pt x="10690" y="9589"/>
                  </a:cubicBezTo>
                  <a:cubicBezTo>
                    <a:pt x="9587" y="10928"/>
                    <a:pt x="7984" y="11628"/>
                    <a:pt x="6364" y="11628"/>
                  </a:cubicBezTo>
                  <a:cubicBezTo>
                    <a:pt x="5206" y="11628"/>
                    <a:pt x="4041" y="11270"/>
                    <a:pt x="3044" y="10534"/>
                  </a:cubicBezTo>
                  <a:cubicBezTo>
                    <a:pt x="653" y="8757"/>
                    <a:pt x="77" y="5411"/>
                    <a:pt x="1730" y="2935"/>
                  </a:cubicBezTo>
                  <a:cubicBezTo>
                    <a:pt x="1844" y="2761"/>
                    <a:pt x="1693" y="2592"/>
                    <a:pt x="1537" y="2592"/>
                  </a:cubicBezTo>
                  <a:cubicBezTo>
                    <a:pt x="1473" y="2592"/>
                    <a:pt x="1409" y="2621"/>
                    <a:pt x="1362" y="2690"/>
                  </a:cubicBezTo>
                  <a:cubicBezTo>
                    <a:pt x="67" y="4636"/>
                    <a:pt x="1" y="7160"/>
                    <a:pt x="1211" y="9163"/>
                  </a:cubicBezTo>
                  <a:cubicBezTo>
                    <a:pt x="2306" y="10991"/>
                    <a:pt x="4274" y="12095"/>
                    <a:pt x="6376" y="12095"/>
                  </a:cubicBezTo>
                  <a:cubicBezTo>
                    <a:pt x="6578" y="12095"/>
                    <a:pt x="6781" y="12085"/>
                    <a:pt x="6985" y="12065"/>
                  </a:cubicBezTo>
                  <a:cubicBezTo>
                    <a:pt x="9310" y="11838"/>
                    <a:pt x="11304" y="10288"/>
                    <a:pt x="12088" y="8086"/>
                  </a:cubicBezTo>
                  <a:cubicBezTo>
                    <a:pt x="12873" y="5884"/>
                    <a:pt x="12325" y="3427"/>
                    <a:pt x="10671" y="1773"/>
                  </a:cubicBezTo>
                  <a:cubicBezTo>
                    <a:pt x="9489" y="592"/>
                    <a:pt x="7942" y="1"/>
                    <a:pt x="63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a:extLst>
                <a:ext uri="{FF2B5EF4-FFF2-40B4-BE49-F238E27FC236}">
                  <a16:creationId xmlns:a16="http://schemas.microsoft.com/office/drawing/2014/main" id="{B7375CAD-977F-B19A-B655-7047F4AED430}"/>
                </a:ext>
              </a:extLst>
            </p:cNvPr>
            <p:cNvSpPr/>
            <p:nvPr/>
          </p:nvSpPr>
          <p:spPr>
            <a:xfrm>
              <a:off x="1428500" y="1612975"/>
              <a:ext cx="257075" cy="245100"/>
            </a:xfrm>
            <a:custGeom>
              <a:avLst/>
              <a:gdLst/>
              <a:ahLst/>
              <a:cxnLst/>
              <a:rect l="l" t="t" r="r" b="b"/>
              <a:pathLst>
                <a:path w="10283" h="9804" extrusionOk="0">
                  <a:moveTo>
                    <a:pt x="4902" y="439"/>
                  </a:moveTo>
                  <a:cubicBezTo>
                    <a:pt x="6060" y="439"/>
                    <a:pt x="7200" y="891"/>
                    <a:pt x="8052" y="1743"/>
                  </a:cubicBezTo>
                  <a:cubicBezTo>
                    <a:pt x="9791" y="3491"/>
                    <a:pt x="9791" y="6317"/>
                    <a:pt x="8052" y="8056"/>
                  </a:cubicBezTo>
                  <a:cubicBezTo>
                    <a:pt x="7200" y="8909"/>
                    <a:pt x="6060" y="9360"/>
                    <a:pt x="4902" y="9360"/>
                  </a:cubicBezTo>
                  <a:cubicBezTo>
                    <a:pt x="4326" y="9360"/>
                    <a:pt x="3746" y="9249"/>
                    <a:pt x="3195" y="9020"/>
                  </a:cubicBezTo>
                  <a:cubicBezTo>
                    <a:pt x="1531" y="8330"/>
                    <a:pt x="444" y="6705"/>
                    <a:pt x="444" y="4900"/>
                  </a:cubicBezTo>
                  <a:cubicBezTo>
                    <a:pt x="444" y="3094"/>
                    <a:pt x="1531" y="1469"/>
                    <a:pt x="3195" y="779"/>
                  </a:cubicBezTo>
                  <a:cubicBezTo>
                    <a:pt x="3746" y="550"/>
                    <a:pt x="4326" y="439"/>
                    <a:pt x="4902" y="439"/>
                  </a:cubicBezTo>
                  <a:close/>
                  <a:moveTo>
                    <a:pt x="4899" y="1"/>
                  </a:moveTo>
                  <a:cubicBezTo>
                    <a:pt x="4268" y="1"/>
                    <a:pt x="3631" y="122"/>
                    <a:pt x="3024" y="373"/>
                  </a:cubicBezTo>
                  <a:cubicBezTo>
                    <a:pt x="1191" y="1138"/>
                    <a:pt x="0" y="2924"/>
                    <a:pt x="0" y="4900"/>
                  </a:cubicBezTo>
                  <a:cubicBezTo>
                    <a:pt x="0" y="6884"/>
                    <a:pt x="1191" y="8670"/>
                    <a:pt x="3024" y="9426"/>
                  </a:cubicBezTo>
                  <a:cubicBezTo>
                    <a:pt x="3632" y="9680"/>
                    <a:pt x="4270" y="9803"/>
                    <a:pt x="4902" y="9803"/>
                  </a:cubicBezTo>
                  <a:cubicBezTo>
                    <a:pt x="6177" y="9803"/>
                    <a:pt x="7429" y="9303"/>
                    <a:pt x="8364" y="8368"/>
                  </a:cubicBezTo>
                  <a:cubicBezTo>
                    <a:pt x="10283" y="6459"/>
                    <a:pt x="10283" y="3350"/>
                    <a:pt x="8364" y="1441"/>
                  </a:cubicBezTo>
                  <a:cubicBezTo>
                    <a:pt x="7428" y="499"/>
                    <a:pt x="6175" y="1"/>
                    <a:pt x="489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a:extLst>
                <a:ext uri="{FF2B5EF4-FFF2-40B4-BE49-F238E27FC236}">
                  <a16:creationId xmlns:a16="http://schemas.microsoft.com/office/drawing/2014/main" id="{27FADCA7-CE68-C342-574F-1298178FCA02}"/>
                </a:ext>
              </a:extLst>
            </p:cNvPr>
            <p:cNvSpPr/>
            <p:nvPr/>
          </p:nvSpPr>
          <p:spPr>
            <a:xfrm>
              <a:off x="1496850" y="1518200"/>
              <a:ext cx="286300" cy="269175"/>
            </a:xfrm>
            <a:custGeom>
              <a:avLst/>
              <a:gdLst/>
              <a:ahLst/>
              <a:cxnLst/>
              <a:rect l="l" t="t" r="r" b="b"/>
              <a:pathLst>
                <a:path w="11452" h="10767" extrusionOk="0">
                  <a:moveTo>
                    <a:pt x="4817" y="1"/>
                  </a:moveTo>
                  <a:cubicBezTo>
                    <a:pt x="3272" y="1"/>
                    <a:pt x="1727" y="591"/>
                    <a:pt x="546" y="1773"/>
                  </a:cubicBezTo>
                  <a:cubicBezTo>
                    <a:pt x="404" y="1905"/>
                    <a:pt x="262" y="2056"/>
                    <a:pt x="139" y="2217"/>
                  </a:cubicBezTo>
                  <a:cubicBezTo>
                    <a:pt x="0" y="2384"/>
                    <a:pt x="147" y="2576"/>
                    <a:pt x="310" y="2576"/>
                  </a:cubicBezTo>
                  <a:cubicBezTo>
                    <a:pt x="369" y="2576"/>
                    <a:pt x="429" y="2551"/>
                    <a:pt x="479" y="2491"/>
                  </a:cubicBezTo>
                  <a:cubicBezTo>
                    <a:pt x="602" y="2349"/>
                    <a:pt x="725" y="2207"/>
                    <a:pt x="857" y="2075"/>
                  </a:cubicBezTo>
                  <a:cubicBezTo>
                    <a:pt x="1954" y="979"/>
                    <a:pt x="3388" y="431"/>
                    <a:pt x="4822" y="431"/>
                  </a:cubicBezTo>
                  <a:cubicBezTo>
                    <a:pt x="6256" y="431"/>
                    <a:pt x="7690" y="979"/>
                    <a:pt x="8787" y="2075"/>
                  </a:cubicBezTo>
                  <a:cubicBezTo>
                    <a:pt x="10979" y="4268"/>
                    <a:pt x="10979" y="7812"/>
                    <a:pt x="8787" y="10004"/>
                  </a:cubicBezTo>
                  <a:cubicBezTo>
                    <a:pt x="8654" y="10137"/>
                    <a:pt x="8512" y="10269"/>
                    <a:pt x="8371" y="10382"/>
                  </a:cubicBezTo>
                  <a:cubicBezTo>
                    <a:pt x="8211" y="10535"/>
                    <a:pt x="8339" y="10767"/>
                    <a:pt x="8514" y="10767"/>
                  </a:cubicBezTo>
                  <a:cubicBezTo>
                    <a:pt x="8556" y="10767"/>
                    <a:pt x="8601" y="10754"/>
                    <a:pt x="8645" y="10722"/>
                  </a:cubicBezTo>
                  <a:cubicBezTo>
                    <a:pt x="8796" y="10600"/>
                    <a:pt x="8947" y="10458"/>
                    <a:pt x="9098" y="10316"/>
                  </a:cubicBezTo>
                  <a:cubicBezTo>
                    <a:pt x="11452" y="7953"/>
                    <a:pt x="11452" y="4126"/>
                    <a:pt x="9089" y="1773"/>
                  </a:cubicBezTo>
                  <a:cubicBezTo>
                    <a:pt x="7908" y="591"/>
                    <a:pt x="6362" y="1"/>
                    <a:pt x="48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a:extLst>
                <a:ext uri="{FF2B5EF4-FFF2-40B4-BE49-F238E27FC236}">
                  <a16:creationId xmlns:a16="http://schemas.microsoft.com/office/drawing/2014/main" id="{EB5E32B8-EFA8-F2F3-4456-6A01C6172291}"/>
                </a:ext>
              </a:extLst>
            </p:cNvPr>
            <p:cNvSpPr/>
            <p:nvPr/>
          </p:nvSpPr>
          <p:spPr>
            <a:xfrm>
              <a:off x="1708650" y="1631525"/>
              <a:ext cx="36225" cy="106075"/>
            </a:xfrm>
            <a:custGeom>
              <a:avLst/>
              <a:gdLst/>
              <a:ahLst/>
              <a:cxnLst/>
              <a:rect l="l" t="t" r="r" b="b"/>
              <a:pathLst>
                <a:path w="1449" h="4243" extrusionOk="0">
                  <a:moveTo>
                    <a:pt x="859" y="0"/>
                  </a:moveTo>
                  <a:cubicBezTo>
                    <a:pt x="729" y="0"/>
                    <a:pt x="596" y="108"/>
                    <a:pt x="636" y="273"/>
                  </a:cubicBezTo>
                  <a:cubicBezTo>
                    <a:pt x="986" y="1502"/>
                    <a:pt x="797" y="2825"/>
                    <a:pt x="107" y="3902"/>
                  </a:cubicBezTo>
                  <a:cubicBezTo>
                    <a:pt x="1" y="4075"/>
                    <a:pt x="150" y="4242"/>
                    <a:pt x="304" y="4242"/>
                  </a:cubicBezTo>
                  <a:cubicBezTo>
                    <a:pt x="370" y="4242"/>
                    <a:pt x="437" y="4212"/>
                    <a:pt x="485" y="4139"/>
                  </a:cubicBezTo>
                  <a:cubicBezTo>
                    <a:pt x="1231" y="2957"/>
                    <a:pt x="1449" y="1502"/>
                    <a:pt x="1061" y="151"/>
                  </a:cubicBezTo>
                  <a:cubicBezTo>
                    <a:pt x="1028" y="46"/>
                    <a:pt x="944" y="0"/>
                    <a:pt x="8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a:extLst>
                <a:ext uri="{FF2B5EF4-FFF2-40B4-BE49-F238E27FC236}">
                  <a16:creationId xmlns:a16="http://schemas.microsoft.com/office/drawing/2014/main" id="{EDE8594E-3F2E-6F17-DA16-7413D7BB6E21}"/>
                </a:ext>
              </a:extLst>
            </p:cNvPr>
            <p:cNvSpPr/>
            <p:nvPr/>
          </p:nvSpPr>
          <p:spPr>
            <a:xfrm>
              <a:off x="1546250" y="1546550"/>
              <a:ext cx="182200" cy="74450"/>
            </a:xfrm>
            <a:custGeom>
              <a:avLst/>
              <a:gdLst/>
              <a:ahLst/>
              <a:cxnLst/>
              <a:rect l="l" t="t" r="r" b="b"/>
              <a:pathLst>
                <a:path w="7288" h="2978" extrusionOk="0">
                  <a:moveTo>
                    <a:pt x="2838" y="1"/>
                  </a:moveTo>
                  <a:cubicBezTo>
                    <a:pt x="1939" y="1"/>
                    <a:pt x="1027" y="248"/>
                    <a:pt x="205" y="771"/>
                  </a:cubicBezTo>
                  <a:cubicBezTo>
                    <a:pt x="0" y="897"/>
                    <a:pt x="129" y="1179"/>
                    <a:pt x="319" y="1179"/>
                  </a:cubicBezTo>
                  <a:cubicBezTo>
                    <a:pt x="358" y="1179"/>
                    <a:pt x="399" y="1167"/>
                    <a:pt x="441" y="1140"/>
                  </a:cubicBezTo>
                  <a:cubicBezTo>
                    <a:pt x="1189" y="665"/>
                    <a:pt x="2018" y="441"/>
                    <a:pt x="2836" y="441"/>
                  </a:cubicBezTo>
                  <a:cubicBezTo>
                    <a:pt x="4445" y="441"/>
                    <a:pt x="6008" y="1311"/>
                    <a:pt x="6811" y="2860"/>
                  </a:cubicBezTo>
                  <a:cubicBezTo>
                    <a:pt x="6854" y="2943"/>
                    <a:pt x="6924" y="2978"/>
                    <a:pt x="6995" y="2978"/>
                  </a:cubicBezTo>
                  <a:cubicBezTo>
                    <a:pt x="7141" y="2978"/>
                    <a:pt x="7287" y="2830"/>
                    <a:pt x="7198" y="2652"/>
                  </a:cubicBezTo>
                  <a:lnTo>
                    <a:pt x="7198" y="2652"/>
                  </a:lnTo>
                  <a:lnTo>
                    <a:pt x="7198" y="2661"/>
                  </a:lnTo>
                  <a:cubicBezTo>
                    <a:pt x="6321" y="957"/>
                    <a:pt x="4605" y="1"/>
                    <a:pt x="28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a:extLst>
                <a:ext uri="{FF2B5EF4-FFF2-40B4-BE49-F238E27FC236}">
                  <a16:creationId xmlns:a16="http://schemas.microsoft.com/office/drawing/2014/main" id="{28D87B6E-FE74-C6A9-7F2B-9659FF5F2BA8}"/>
                </a:ext>
              </a:extLst>
            </p:cNvPr>
            <p:cNvSpPr/>
            <p:nvPr/>
          </p:nvSpPr>
          <p:spPr>
            <a:xfrm>
              <a:off x="1511425" y="1661975"/>
              <a:ext cx="79175" cy="147050"/>
            </a:xfrm>
            <a:custGeom>
              <a:avLst/>
              <a:gdLst/>
              <a:ahLst/>
              <a:cxnLst/>
              <a:rect l="l" t="t" r="r" b="b"/>
              <a:pathLst>
                <a:path w="3167" h="5882" extrusionOk="0">
                  <a:moveTo>
                    <a:pt x="1361" y="908"/>
                  </a:moveTo>
                  <a:lnTo>
                    <a:pt x="1361" y="2703"/>
                  </a:lnTo>
                  <a:cubicBezTo>
                    <a:pt x="841" y="2618"/>
                    <a:pt x="445" y="2250"/>
                    <a:pt x="445" y="1805"/>
                  </a:cubicBezTo>
                  <a:cubicBezTo>
                    <a:pt x="445" y="1361"/>
                    <a:pt x="832" y="993"/>
                    <a:pt x="1361" y="908"/>
                  </a:cubicBezTo>
                  <a:close/>
                  <a:moveTo>
                    <a:pt x="1805" y="3185"/>
                  </a:moveTo>
                  <a:cubicBezTo>
                    <a:pt x="2325" y="3261"/>
                    <a:pt x="2722" y="3629"/>
                    <a:pt x="2722" y="4074"/>
                  </a:cubicBezTo>
                  <a:cubicBezTo>
                    <a:pt x="2722" y="4518"/>
                    <a:pt x="2325" y="4886"/>
                    <a:pt x="1805" y="4971"/>
                  </a:cubicBezTo>
                  <a:lnTo>
                    <a:pt x="1805" y="3185"/>
                  </a:lnTo>
                  <a:close/>
                  <a:moveTo>
                    <a:pt x="1583" y="0"/>
                  </a:moveTo>
                  <a:cubicBezTo>
                    <a:pt x="1472" y="0"/>
                    <a:pt x="1361" y="76"/>
                    <a:pt x="1361" y="227"/>
                  </a:cubicBezTo>
                  <a:lnTo>
                    <a:pt x="1361" y="473"/>
                  </a:lnTo>
                  <a:cubicBezTo>
                    <a:pt x="596" y="558"/>
                    <a:pt x="0" y="1125"/>
                    <a:pt x="0" y="1805"/>
                  </a:cubicBezTo>
                  <a:cubicBezTo>
                    <a:pt x="0" y="2495"/>
                    <a:pt x="596" y="3062"/>
                    <a:pt x="1361" y="3147"/>
                  </a:cubicBezTo>
                  <a:lnTo>
                    <a:pt x="1361" y="4971"/>
                  </a:lnTo>
                  <a:cubicBezTo>
                    <a:pt x="841" y="4886"/>
                    <a:pt x="445" y="4518"/>
                    <a:pt x="445" y="4074"/>
                  </a:cubicBezTo>
                  <a:cubicBezTo>
                    <a:pt x="445" y="3927"/>
                    <a:pt x="334" y="3854"/>
                    <a:pt x="222" y="3854"/>
                  </a:cubicBezTo>
                  <a:cubicBezTo>
                    <a:pt x="111" y="3854"/>
                    <a:pt x="0" y="3927"/>
                    <a:pt x="0" y="4074"/>
                  </a:cubicBezTo>
                  <a:cubicBezTo>
                    <a:pt x="0" y="4764"/>
                    <a:pt x="596" y="5321"/>
                    <a:pt x="1361" y="5416"/>
                  </a:cubicBezTo>
                  <a:lnTo>
                    <a:pt x="1361" y="5661"/>
                  </a:lnTo>
                  <a:cubicBezTo>
                    <a:pt x="1361" y="5808"/>
                    <a:pt x="1472" y="5881"/>
                    <a:pt x="1583" y="5881"/>
                  </a:cubicBezTo>
                  <a:cubicBezTo>
                    <a:pt x="1694" y="5881"/>
                    <a:pt x="1805" y="5808"/>
                    <a:pt x="1805" y="5661"/>
                  </a:cubicBezTo>
                  <a:lnTo>
                    <a:pt x="1805" y="5416"/>
                  </a:lnTo>
                  <a:cubicBezTo>
                    <a:pt x="2571" y="5321"/>
                    <a:pt x="3157" y="4764"/>
                    <a:pt x="3157" y="4074"/>
                  </a:cubicBezTo>
                  <a:cubicBezTo>
                    <a:pt x="3157" y="3393"/>
                    <a:pt x="2571" y="2826"/>
                    <a:pt x="1805" y="2741"/>
                  </a:cubicBezTo>
                  <a:lnTo>
                    <a:pt x="1805" y="917"/>
                  </a:lnTo>
                  <a:cubicBezTo>
                    <a:pt x="2325" y="993"/>
                    <a:pt x="2722" y="1371"/>
                    <a:pt x="2722" y="1815"/>
                  </a:cubicBezTo>
                  <a:cubicBezTo>
                    <a:pt x="2722" y="1961"/>
                    <a:pt x="2833" y="2035"/>
                    <a:pt x="2944" y="2035"/>
                  </a:cubicBezTo>
                  <a:cubicBezTo>
                    <a:pt x="3055" y="2035"/>
                    <a:pt x="3166" y="1961"/>
                    <a:pt x="3166" y="1815"/>
                  </a:cubicBezTo>
                  <a:cubicBezTo>
                    <a:pt x="3166" y="1125"/>
                    <a:pt x="2571" y="558"/>
                    <a:pt x="1805" y="473"/>
                  </a:cubicBezTo>
                  <a:lnTo>
                    <a:pt x="1805" y="227"/>
                  </a:lnTo>
                  <a:cubicBezTo>
                    <a:pt x="1805" y="76"/>
                    <a:pt x="1694" y="0"/>
                    <a:pt x="15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2">
            <a:extLst>
              <a:ext uri="{FF2B5EF4-FFF2-40B4-BE49-F238E27FC236}">
                <a16:creationId xmlns:a16="http://schemas.microsoft.com/office/drawing/2014/main" id="{D9B78143-F667-30AA-50FC-4A7EE6AB4B83}"/>
              </a:ext>
            </a:extLst>
          </p:cNvPr>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Russia (</a:t>
            </a:r>
            <a:r>
              <a:rPr lang="az-Cyrl-AZ" dirty="0"/>
              <a:t>Россия)</a:t>
            </a:r>
          </a:p>
        </p:txBody>
      </p:sp>
      <p:sp>
        <p:nvSpPr>
          <p:cNvPr id="2" name="Google Shape;788;p32">
            <a:extLst>
              <a:ext uri="{FF2B5EF4-FFF2-40B4-BE49-F238E27FC236}">
                <a16:creationId xmlns:a16="http://schemas.microsoft.com/office/drawing/2014/main" id="{AF2125A6-D782-9038-63FB-A90BDA8A350B}"/>
              </a:ext>
            </a:extLst>
          </p:cNvPr>
          <p:cNvSpPr txBox="1">
            <a:spLocks/>
          </p:cNvSpPr>
          <p:nvPr/>
        </p:nvSpPr>
        <p:spPr>
          <a:xfrm>
            <a:off x="415450" y="1749310"/>
            <a:ext cx="3919922"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marL="342900" indent="-342900">
              <a:buFont typeface="+mj-lt"/>
              <a:buAutoNum type="arabicPeriod"/>
            </a:pPr>
            <a:r>
              <a:rPr lang="en-US" sz="1500" dirty="0"/>
              <a:t>Ministry of Economic Development (MED)</a:t>
            </a:r>
          </a:p>
        </p:txBody>
      </p:sp>
      <p:sp>
        <p:nvSpPr>
          <p:cNvPr id="3" name="Google Shape;5088;p54">
            <a:extLst>
              <a:ext uri="{FF2B5EF4-FFF2-40B4-BE49-F238E27FC236}">
                <a16:creationId xmlns:a16="http://schemas.microsoft.com/office/drawing/2014/main" id="{235FBABD-C0B1-C6D0-F81F-8B1C5F142C9D}"/>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F972ABF1-DEB9-4FA9-7727-C2DE8574FB95}"/>
              </a:ext>
            </a:extLst>
          </p:cNvPr>
          <p:cNvSpPr txBox="1"/>
          <p:nvPr/>
        </p:nvSpPr>
        <p:spPr>
          <a:xfrm>
            <a:off x="-493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11</a:t>
            </a:r>
          </a:p>
        </p:txBody>
      </p:sp>
    </p:spTree>
    <p:extLst>
      <p:ext uri="{BB962C8B-B14F-4D97-AF65-F5344CB8AC3E}">
        <p14:creationId xmlns:p14="http://schemas.microsoft.com/office/powerpoint/2010/main" val="1663955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923029B6-B955-51D8-AEA1-9ABC58E79756}"/>
            </a:ext>
          </a:extLst>
        </p:cNvPr>
        <p:cNvGrpSpPr/>
        <p:nvPr/>
      </p:nvGrpSpPr>
      <p:grpSpPr>
        <a:xfrm>
          <a:off x="0" y="0"/>
          <a:ext cx="0" cy="0"/>
          <a:chOff x="0" y="0"/>
          <a:chExt cx="0" cy="0"/>
        </a:xfrm>
      </p:grpSpPr>
      <p:sp>
        <p:nvSpPr>
          <p:cNvPr id="791" name="Google Shape;791;p32">
            <a:extLst>
              <a:ext uri="{FF2B5EF4-FFF2-40B4-BE49-F238E27FC236}">
                <a16:creationId xmlns:a16="http://schemas.microsoft.com/office/drawing/2014/main" id="{525EF549-BF75-401C-4A99-7457B33996B7}"/>
              </a:ext>
            </a:extLst>
          </p:cNvPr>
          <p:cNvSpPr txBox="1">
            <a:spLocks noGrp="1"/>
          </p:cNvSpPr>
          <p:nvPr>
            <p:ph type="subTitle" idx="1"/>
          </p:nvPr>
        </p:nvSpPr>
        <p:spPr>
          <a:xfrm>
            <a:off x="206900" y="1431057"/>
            <a:ext cx="8704626" cy="3257183"/>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b="1" dirty="0"/>
              <a:t>Role: </a:t>
            </a:r>
            <a:r>
              <a:rPr lang="en-US" sz="1400" dirty="0"/>
              <a:t>The Central Bank of Russia is responsible for regulating the financial system, ensuring monetary stability, and maintaining a stable banking system. It plays a central role in economic regulation, managing inflation, and setting interest rates.</a:t>
            </a:r>
          </a:p>
          <a:p>
            <a:pPr marL="171450" lvl="0" indent="-171450" algn="l" rtl="0">
              <a:spcBef>
                <a:spcPts val="0"/>
              </a:spcBef>
              <a:spcAft>
                <a:spcPts val="0"/>
              </a:spcAft>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b="1" dirty="0"/>
              <a:t>Key Functions:</a:t>
            </a:r>
          </a:p>
          <a:p>
            <a:pPr marL="171450" lvl="0" indent="-171450" algn="l" rtl="0">
              <a:spcBef>
                <a:spcPts val="0"/>
              </a:spcBef>
              <a:spcAft>
                <a:spcPts val="0"/>
              </a:spcAft>
              <a:buFont typeface="Arial" panose="020B0604020202020204" pitchFamily="34" charset="0"/>
              <a:buChar char="•"/>
            </a:pPr>
            <a:endParaRPr lang="en-US" sz="1400" b="1" dirty="0"/>
          </a:p>
          <a:p>
            <a:pPr marL="285750" lvl="0" indent="-285750" algn="l" rtl="0">
              <a:spcBef>
                <a:spcPts val="0"/>
              </a:spcBef>
              <a:spcAft>
                <a:spcPts val="0"/>
              </a:spcAft>
              <a:buFont typeface="+mj-lt"/>
              <a:buAutoNum type="romanLcPeriod"/>
            </a:pPr>
            <a:r>
              <a:rPr lang="en-US" sz="1400" dirty="0"/>
              <a:t>Regulating and supervising financial institutions, including banks and insurance companies.</a:t>
            </a:r>
          </a:p>
          <a:p>
            <a:pPr marL="285750" lvl="0" indent="-285750" algn="l" rtl="0">
              <a:spcBef>
                <a:spcPts val="0"/>
              </a:spcBef>
              <a:spcAft>
                <a:spcPts val="0"/>
              </a:spcAft>
              <a:buFont typeface="+mj-lt"/>
              <a:buAutoNum type="romanLcPeriod"/>
            </a:pPr>
            <a:endParaRPr lang="en-US" sz="1400" dirty="0"/>
          </a:p>
          <a:p>
            <a:pPr marL="285750" lvl="0" indent="-285750" algn="l" rtl="0">
              <a:spcBef>
                <a:spcPts val="0"/>
              </a:spcBef>
              <a:spcAft>
                <a:spcPts val="0"/>
              </a:spcAft>
              <a:buFont typeface="+mj-lt"/>
              <a:buAutoNum type="romanLcPeriod"/>
            </a:pPr>
            <a:r>
              <a:rPr lang="en-US" sz="1400" dirty="0"/>
              <a:t>Issuing the national currency, the ruble, and managing foreign exchange reserves.</a:t>
            </a:r>
          </a:p>
          <a:p>
            <a:pPr marL="285750" lvl="0" indent="-285750" algn="l" rtl="0">
              <a:spcBef>
                <a:spcPts val="0"/>
              </a:spcBef>
              <a:spcAft>
                <a:spcPts val="0"/>
              </a:spcAft>
              <a:buFont typeface="+mj-lt"/>
              <a:buAutoNum type="romanLcPeriod"/>
            </a:pPr>
            <a:endParaRPr lang="en-US" sz="1400" dirty="0"/>
          </a:p>
          <a:p>
            <a:pPr marL="285750" lvl="0" indent="-285750" algn="l" rtl="0">
              <a:spcBef>
                <a:spcPts val="0"/>
              </a:spcBef>
              <a:spcAft>
                <a:spcPts val="0"/>
              </a:spcAft>
              <a:buFont typeface="+mj-lt"/>
              <a:buAutoNum type="romanLcPeriod"/>
            </a:pPr>
            <a:r>
              <a:rPr lang="en-US" sz="1400" dirty="0"/>
              <a:t>Overseeing the implementation of monetary policy, including controlling inflation and stabilizing the financial system.</a:t>
            </a:r>
          </a:p>
          <a:p>
            <a:pPr marL="285750" lvl="0" indent="-285750" algn="l" rtl="0">
              <a:spcBef>
                <a:spcPts val="0"/>
              </a:spcBef>
              <a:spcAft>
                <a:spcPts val="0"/>
              </a:spcAft>
              <a:buFont typeface="+mj-lt"/>
              <a:buAutoNum type="romanLcPeriod"/>
            </a:pPr>
            <a:endParaRPr lang="en-US" sz="1400" dirty="0"/>
          </a:p>
          <a:p>
            <a:pPr marL="285750" lvl="0" indent="-285750" algn="l" rtl="0">
              <a:spcBef>
                <a:spcPts val="0"/>
              </a:spcBef>
              <a:spcAft>
                <a:spcPts val="0"/>
              </a:spcAft>
              <a:buFont typeface="+mj-lt"/>
              <a:buAutoNum type="romanLcPeriod"/>
            </a:pPr>
            <a:r>
              <a:rPr lang="en-US" sz="1400" dirty="0"/>
              <a:t>Promoting financial market development and protecting consumers from fraud.</a:t>
            </a:r>
          </a:p>
        </p:txBody>
      </p:sp>
      <p:sp>
        <p:nvSpPr>
          <p:cNvPr id="805" name="Google Shape;805;p32">
            <a:extLst>
              <a:ext uri="{FF2B5EF4-FFF2-40B4-BE49-F238E27FC236}">
                <a16:creationId xmlns:a16="http://schemas.microsoft.com/office/drawing/2014/main" id="{31E83E97-D538-193E-FB58-3CB2D68BDEEB}"/>
              </a:ext>
            </a:extLst>
          </p:cNvPr>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Russia (</a:t>
            </a:r>
            <a:r>
              <a:rPr lang="az-Cyrl-AZ" dirty="0"/>
              <a:t>Россия)</a:t>
            </a:r>
          </a:p>
        </p:txBody>
      </p:sp>
      <p:sp>
        <p:nvSpPr>
          <p:cNvPr id="2" name="Google Shape;788;p32">
            <a:extLst>
              <a:ext uri="{FF2B5EF4-FFF2-40B4-BE49-F238E27FC236}">
                <a16:creationId xmlns:a16="http://schemas.microsoft.com/office/drawing/2014/main" id="{FA09D4C8-BE16-6C0D-54FD-C79BEB401312}"/>
              </a:ext>
            </a:extLst>
          </p:cNvPr>
          <p:cNvSpPr txBox="1">
            <a:spLocks/>
          </p:cNvSpPr>
          <p:nvPr/>
        </p:nvSpPr>
        <p:spPr>
          <a:xfrm>
            <a:off x="306962" y="958738"/>
            <a:ext cx="3919922"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US" sz="1500" dirty="0"/>
              <a:t>2.       Central Bank of Russia (CBR)</a:t>
            </a:r>
          </a:p>
        </p:txBody>
      </p:sp>
      <p:sp>
        <p:nvSpPr>
          <p:cNvPr id="3" name="Google Shape;5088;p54">
            <a:extLst>
              <a:ext uri="{FF2B5EF4-FFF2-40B4-BE49-F238E27FC236}">
                <a16:creationId xmlns:a16="http://schemas.microsoft.com/office/drawing/2014/main" id="{4EF37BDA-89A5-3DDB-49BD-94A1345DFA2F}"/>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7FA28595-F1EA-A90A-B82D-59B77E1D2F7A}"/>
              </a:ext>
            </a:extLst>
          </p:cNvPr>
          <p:cNvSpPr txBox="1"/>
          <p:nvPr/>
        </p:nvSpPr>
        <p:spPr>
          <a:xfrm>
            <a:off x="-493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12</a:t>
            </a:r>
          </a:p>
        </p:txBody>
      </p:sp>
    </p:spTree>
    <p:extLst>
      <p:ext uri="{BB962C8B-B14F-4D97-AF65-F5344CB8AC3E}">
        <p14:creationId xmlns:p14="http://schemas.microsoft.com/office/powerpoint/2010/main" val="127600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D829668A-1BCA-D2AC-2F20-EB6482DF2877}"/>
            </a:ext>
          </a:extLst>
        </p:cNvPr>
        <p:cNvGrpSpPr/>
        <p:nvPr/>
      </p:nvGrpSpPr>
      <p:grpSpPr>
        <a:xfrm>
          <a:off x="0" y="0"/>
          <a:ext cx="0" cy="0"/>
          <a:chOff x="0" y="0"/>
          <a:chExt cx="0" cy="0"/>
        </a:xfrm>
      </p:grpSpPr>
      <p:sp>
        <p:nvSpPr>
          <p:cNvPr id="784" name="Google Shape;784;p32">
            <a:extLst>
              <a:ext uri="{FF2B5EF4-FFF2-40B4-BE49-F238E27FC236}">
                <a16:creationId xmlns:a16="http://schemas.microsoft.com/office/drawing/2014/main" id="{F12C3381-54D0-1B67-F44F-27FBE303E1D5}"/>
              </a:ext>
            </a:extLst>
          </p:cNvPr>
          <p:cNvSpPr/>
          <p:nvPr/>
        </p:nvSpPr>
        <p:spPr>
          <a:xfrm>
            <a:off x="260216" y="851775"/>
            <a:ext cx="6675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a:extLst>
              <a:ext uri="{FF2B5EF4-FFF2-40B4-BE49-F238E27FC236}">
                <a16:creationId xmlns:a16="http://schemas.microsoft.com/office/drawing/2014/main" id="{CBCAA974-2507-FA98-1B56-B7F832EBC337}"/>
              </a:ext>
            </a:extLst>
          </p:cNvPr>
          <p:cNvSpPr/>
          <p:nvPr/>
        </p:nvSpPr>
        <p:spPr>
          <a:xfrm>
            <a:off x="209875" y="805583"/>
            <a:ext cx="6675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272F49A6-A609-0F44-6EFE-1007423C9809}"/>
              </a:ext>
            </a:extLst>
          </p:cNvPr>
          <p:cNvSpPr txBox="1">
            <a:spLocks noGrp="1"/>
          </p:cNvSpPr>
          <p:nvPr>
            <p:ph type="ctrTitle"/>
          </p:nvPr>
        </p:nvSpPr>
        <p:spPr>
          <a:xfrm>
            <a:off x="888899" y="997578"/>
            <a:ext cx="1831053"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1800" dirty="0"/>
              <a:t>Key regulations</a:t>
            </a:r>
            <a:endParaRPr sz="1800" dirty="0"/>
          </a:p>
        </p:txBody>
      </p:sp>
      <p:sp>
        <p:nvSpPr>
          <p:cNvPr id="791" name="Google Shape;791;p32">
            <a:extLst>
              <a:ext uri="{FF2B5EF4-FFF2-40B4-BE49-F238E27FC236}">
                <a16:creationId xmlns:a16="http://schemas.microsoft.com/office/drawing/2014/main" id="{43306C0E-38B2-48B7-53A5-6DFB053994DE}"/>
              </a:ext>
            </a:extLst>
          </p:cNvPr>
          <p:cNvSpPr txBox="1">
            <a:spLocks noGrp="1"/>
          </p:cNvSpPr>
          <p:nvPr>
            <p:ph type="subTitle" idx="1"/>
          </p:nvPr>
        </p:nvSpPr>
        <p:spPr>
          <a:xfrm>
            <a:off x="260216" y="1830386"/>
            <a:ext cx="8248353" cy="1320154"/>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400" dirty="0"/>
              <a:t>The Civil Code is the foundation of Russian civil law, covering various areas such as property rights, contracts, corporate activities, and obligations. It governs transactions, legal relationships, and business formation, ensuring clear rules for companies and individuals engaged in economic activities</a:t>
            </a:r>
          </a:p>
        </p:txBody>
      </p:sp>
      <p:grpSp>
        <p:nvGrpSpPr>
          <p:cNvPr id="6" name="Google Shape;8417;p57">
            <a:extLst>
              <a:ext uri="{FF2B5EF4-FFF2-40B4-BE49-F238E27FC236}">
                <a16:creationId xmlns:a16="http://schemas.microsoft.com/office/drawing/2014/main" id="{F40F689C-3185-190E-B630-2B271F451FA0}"/>
              </a:ext>
            </a:extLst>
          </p:cNvPr>
          <p:cNvGrpSpPr/>
          <p:nvPr/>
        </p:nvGrpSpPr>
        <p:grpSpPr>
          <a:xfrm>
            <a:off x="434900" y="988609"/>
            <a:ext cx="238770" cy="371841"/>
            <a:chOff x="2722090" y="2890162"/>
            <a:chExt cx="238770" cy="371841"/>
          </a:xfrm>
        </p:grpSpPr>
        <p:sp>
          <p:nvSpPr>
            <p:cNvPr id="7" name="Google Shape;8418;p57">
              <a:extLst>
                <a:ext uri="{FF2B5EF4-FFF2-40B4-BE49-F238E27FC236}">
                  <a16:creationId xmlns:a16="http://schemas.microsoft.com/office/drawing/2014/main" id="{5932E129-508C-0074-9CE8-6BB22B13BF1E}"/>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419;p57">
              <a:extLst>
                <a:ext uri="{FF2B5EF4-FFF2-40B4-BE49-F238E27FC236}">
                  <a16:creationId xmlns:a16="http://schemas.microsoft.com/office/drawing/2014/main" id="{E0F3DF2C-37A7-91FD-CC83-94DA8FA7DF9D}"/>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420;p57">
              <a:extLst>
                <a:ext uri="{FF2B5EF4-FFF2-40B4-BE49-F238E27FC236}">
                  <a16:creationId xmlns:a16="http://schemas.microsoft.com/office/drawing/2014/main" id="{3E15D935-6D09-8956-216B-25A65C846EEF}"/>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itle 2">
            <a:extLst>
              <a:ext uri="{FF2B5EF4-FFF2-40B4-BE49-F238E27FC236}">
                <a16:creationId xmlns:a16="http://schemas.microsoft.com/office/drawing/2014/main" id="{B35E93AA-D69F-F2CA-6ED6-D4FCB76D1562}"/>
              </a:ext>
            </a:extLst>
          </p:cNvPr>
          <p:cNvSpPr>
            <a:spLocks noGrp="1"/>
          </p:cNvSpPr>
          <p:nvPr>
            <p:ph type="ctrTitle" idx="4"/>
          </p:nvPr>
        </p:nvSpPr>
        <p:spPr/>
        <p:txBody>
          <a:bodyPr/>
          <a:lstStyle/>
          <a:p>
            <a:pPr algn="ctr"/>
            <a:r>
              <a:rPr lang="en-IN" dirty="0"/>
              <a:t>Russia (</a:t>
            </a:r>
            <a:r>
              <a:rPr lang="az-Cyrl-AZ" dirty="0"/>
              <a:t>Россия)</a:t>
            </a:r>
          </a:p>
        </p:txBody>
      </p:sp>
      <p:sp>
        <p:nvSpPr>
          <p:cNvPr id="4" name="Google Shape;788;p32">
            <a:extLst>
              <a:ext uri="{FF2B5EF4-FFF2-40B4-BE49-F238E27FC236}">
                <a16:creationId xmlns:a16="http://schemas.microsoft.com/office/drawing/2014/main" id="{CF6D3936-6DD9-41E4-3D2D-05BE0FC710C9}"/>
              </a:ext>
            </a:extLst>
          </p:cNvPr>
          <p:cNvSpPr txBox="1">
            <a:spLocks/>
          </p:cNvSpPr>
          <p:nvPr/>
        </p:nvSpPr>
        <p:spPr>
          <a:xfrm>
            <a:off x="323416" y="1493519"/>
            <a:ext cx="3126365"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IN" sz="1500" dirty="0"/>
              <a:t>1. </a:t>
            </a:r>
            <a:r>
              <a:rPr lang="en-US" sz="1500" dirty="0"/>
              <a:t>Civil Code of the Russian Federation:</a:t>
            </a:r>
            <a:endParaRPr lang="en-IN" sz="1500" dirty="0"/>
          </a:p>
        </p:txBody>
      </p:sp>
      <p:sp>
        <p:nvSpPr>
          <p:cNvPr id="5" name="Google Shape;788;p32">
            <a:extLst>
              <a:ext uri="{FF2B5EF4-FFF2-40B4-BE49-F238E27FC236}">
                <a16:creationId xmlns:a16="http://schemas.microsoft.com/office/drawing/2014/main" id="{4B503268-A81A-76FA-A2C5-987D9B85D92A}"/>
              </a:ext>
            </a:extLst>
          </p:cNvPr>
          <p:cNvSpPr txBox="1">
            <a:spLocks/>
          </p:cNvSpPr>
          <p:nvPr/>
        </p:nvSpPr>
        <p:spPr>
          <a:xfrm>
            <a:off x="323416" y="2880182"/>
            <a:ext cx="5670654"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r>
              <a:rPr lang="en-IN" sz="1500" dirty="0"/>
              <a:t>2. </a:t>
            </a:r>
            <a:r>
              <a:rPr lang="en-US" sz="1500" dirty="0"/>
              <a:t>Federal Law on Bankruptcy (No. 127-FZ):</a:t>
            </a:r>
            <a:endParaRPr lang="en-IN" sz="1500" dirty="0"/>
          </a:p>
        </p:txBody>
      </p:sp>
      <p:sp>
        <p:nvSpPr>
          <p:cNvPr id="10" name="Google Shape;791;p32">
            <a:extLst>
              <a:ext uri="{FF2B5EF4-FFF2-40B4-BE49-F238E27FC236}">
                <a16:creationId xmlns:a16="http://schemas.microsoft.com/office/drawing/2014/main" id="{0B29DDEC-5957-BB7A-5821-53B3BE8998E1}"/>
              </a:ext>
            </a:extLst>
          </p:cNvPr>
          <p:cNvSpPr txBox="1">
            <a:spLocks/>
          </p:cNvSpPr>
          <p:nvPr/>
        </p:nvSpPr>
        <p:spPr>
          <a:xfrm>
            <a:off x="323416" y="3265082"/>
            <a:ext cx="7994879" cy="13201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72000" lvl="0" indent="-304800" algn="l" rtl="0">
              <a:lnSpc>
                <a:spcPct val="100000"/>
              </a:lnSpc>
              <a:spcBef>
                <a:spcPts val="0"/>
              </a:spcBef>
              <a:spcAft>
                <a:spcPts val="0"/>
              </a:spcAft>
              <a:buClr>
                <a:srgbClr val="2D406A"/>
              </a:buClr>
              <a:buSzPts val="1100"/>
              <a:buFont typeface="Abel"/>
              <a:buNone/>
              <a:defRPr sz="1200" b="0" i="0" u="none" strike="noStrike" cap="none">
                <a:solidFill>
                  <a:srgbClr val="434343"/>
                </a:solidFill>
                <a:latin typeface="Anaheim"/>
                <a:ea typeface="Anaheim"/>
                <a:cs typeface="Anaheim"/>
                <a:sym typeface="Anaheim"/>
              </a:defRPr>
            </a:lvl1pPr>
            <a:lvl2pPr marL="914400" marR="0" lvl="1"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2pPr>
            <a:lvl3pPr marL="1371600" marR="0" lvl="2"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3pPr>
            <a:lvl4pPr marL="1828800" marR="0" lvl="3"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4pPr>
            <a:lvl5pPr marL="2286000" marR="0" lvl="4"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5pPr>
            <a:lvl6pPr marL="2743200" marR="0" lvl="5"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6pPr>
            <a:lvl7pPr marL="3200400" marR="0" lvl="6"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7pPr>
            <a:lvl8pPr marL="3657600" marR="0" lvl="7"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8pPr>
            <a:lvl9pPr marL="4114800" marR="0" lvl="8" indent="-304800" algn="ctr" rtl="0">
              <a:lnSpc>
                <a:spcPct val="100000"/>
              </a:lnSpc>
              <a:spcBef>
                <a:spcPts val="0"/>
              </a:spcBef>
              <a:spcAft>
                <a:spcPts val="0"/>
              </a:spcAft>
              <a:buClr>
                <a:srgbClr val="2D406A"/>
              </a:buClr>
              <a:buSzPts val="1100"/>
              <a:buFont typeface="Abel"/>
              <a:buNone/>
              <a:defRPr sz="1100" b="0" i="0" u="none" strike="noStrike" cap="none">
                <a:solidFill>
                  <a:srgbClr val="2D406A"/>
                </a:solidFill>
                <a:latin typeface="Abel"/>
                <a:ea typeface="Abel"/>
                <a:cs typeface="Abel"/>
                <a:sym typeface="Abel"/>
              </a:defRPr>
            </a:lvl9pPr>
          </a:lstStyle>
          <a:p>
            <a:pPr marL="285750" indent="-285750">
              <a:buFont typeface="Arial" panose="020B0604020202020204" pitchFamily="34" charset="0"/>
              <a:buChar char="•"/>
            </a:pPr>
            <a:r>
              <a:rPr lang="en-US" sz="1400" dirty="0"/>
              <a:t>This law establishes procedures for declaring bankruptcy and resolving insolvency issues for individuals and legal entities. It provides guidelines for creditors and debtors, and enables reorganization or liquidation of financially distressed companies, promoting orderly debt resolution and financial stability</a:t>
            </a:r>
          </a:p>
        </p:txBody>
      </p:sp>
      <p:sp>
        <p:nvSpPr>
          <p:cNvPr id="2" name="Google Shape;5088;p54">
            <a:extLst>
              <a:ext uri="{FF2B5EF4-FFF2-40B4-BE49-F238E27FC236}">
                <a16:creationId xmlns:a16="http://schemas.microsoft.com/office/drawing/2014/main" id="{53BFCA5D-644A-14AD-6D75-7C2598A45E5D}"/>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 name="TextBox 10">
            <a:extLst>
              <a:ext uri="{FF2B5EF4-FFF2-40B4-BE49-F238E27FC236}">
                <a16:creationId xmlns:a16="http://schemas.microsoft.com/office/drawing/2014/main" id="{0258FA2F-AF41-F1C4-A4F5-FC5C38458430}"/>
              </a:ext>
            </a:extLst>
          </p:cNvPr>
          <p:cNvSpPr txBox="1"/>
          <p:nvPr/>
        </p:nvSpPr>
        <p:spPr>
          <a:xfrm>
            <a:off x="-493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13</a:t>
            </a:r>
          </a:p>
        </p:txBody>
      </p:sp>
    </p:spTree>
    <p:extLst>
      <p:ext uri="{BB962C8B-B14F-4D97-AF65-F5344CB8AC3E}">
        <p14:creationId xmlns:p14="http://schemas.microsoft.com/office/powerpoint/2010/main" val="119752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6E8E5D79-493B-DD46-9560-6CAEFB54DCB3}"/>
            </a:ext>
          </a:extLst>
        </p:cNvPr>
        <p:cNvGrpSpPr/>
        <p:nvPr/>
      </p:nvGrpSpPr>
      <p:grpSpPr>
        <a:xfrm>
          <a:off x="0" y="0"/>
          <a:ext cx="0" cy="0"/>
          <a:chOff x="0" y="0"/>
          <a:chExt cx="0" cy="0"/>
        </a:xfrm>
      </p:grpSpPr>
      <p:pic>
        <p:nvPicPr>
          <p:cNvPr id="1024" name="Picture 1023">
            <a:extLst>
              <a:ext uri="{FF2B5EF4-FFF2-40B4-BE49-F238E27FC236}">
                <a16:creationId xmlns:a16="http://schemas.microsoft.com/office/drawing/2014/main" id="{E1E6A47E-566F-67E7-E0A0-6A777030FF52}"/>
              </a:ext>
            </a:extLst>
          </p:cNvPr>
          <p:cNvPicPr>
            <a:picLocks noChangeAspect="1"/>
          </p:cNvPicPr>
          <p:nvPr/>
        </p:nvPicPr>
        <p:blipFill>
          <a:blip r:embed="rId3"/>
          <a:stretch>
            <a:fillRect/>
          </a:stretch>
        </p:blipFill>
        <p:spPr>
          <a:xfrm>
            <a:off x="0" y="493465"/>
            <a:ext cx="9144000" cy="4280391"/>
          </a:xfrm>
          <a:prstGeom prst="rect">
            <a:avLst/>
          </a:prstGeom>
        </p:spPr>
      </p:pic>
      <p:sp>
        <p:nvSpPr>
          <p:cNvPr id="835" name="Google Shape;835;p34">
            <a:extLst>
              <a:ext uri="{FF2B5EF4-FFF2-40B4-BE49-F238E27FC236}">
                <a16:creationId xmlns:a16="http://schemas.microsoft.com/office/drawing/2014/main" id="{8FC9667B-7245-4EA3-0ED7-C3D3B9A42911}"/>
              </a:ext>
            </a:extLst>
          </p:cNvPr>
          <p:cNvSpPr txBox="1">
            <a:spLocks noGrp="1"/>
          </p:cNvSpPr>
          <p:nvPr>
            <p:ph type="ctrTitle"/>
          </p:nvPr>
        </p:nvSpPr>
        <p:spPr>
          <a:xfrm>
            <a:off x="2166245" y="379070"/>
            <a:ext cx="4811509"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pc="300" dirty="0"/>
              <a:t>comparison</a:t>
            </a:r>
            <a:endParaRPr spc="300" dirty="0"/>
          </a:p>
        </p:txBody>
      </p:sp>
      <p:sp>
        <p:nvSpPr>
          <p:cNvPr id="2" name="Google Shape;5088;p54">
            <a:extLst>
              <a:ext uri="{FF2B5EF4-FFF2-40B4-BE49-F238E27FC236}">
                <a16:creationId xmlns:a16="http://schemas.microsoft.com/office/drawing/2014/main" id="{536AAA84-BC94-4F46-CF9C-34B195F7B308}"/>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2A302F1C-94B4-F531-A723-1F73ABD6E7AB}"/>
              </a:ext>
            </a:extLst>
          </p:cNvPr>
          <p:cNvSpPr txBox="1"/>
          <p:nvPr/>
        </p:nvSpPr>
        <p:spPr>
          <a:xfrm>
            <a:off x="-5359"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14</a:t>
            </a:r>
          </a:p>
        </p:txBody>
      </p:sp>
    </p:spTree>
    <p:extLst>
      <p:ext uri="{BB962C8B-B14F-4D97-AF65-F5344CB8AC3E}">
        <p14:creationId xmlns:p14="http://schemas.microsoft.com/office/powerpoint/2010/main" val="1078363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00DA9894-1869-A797-F2A0-C296603864B4}"/>
            </a:ext>
          </a:extLst>
        </p:cNvPr>
        <p:cNvGrpSpPr/>
        <p:nvPr/>
      </p:nvGrpSpPr>
      <p:grpSpPr>
        <a:xfrm>
          <a:off x="0" y="0"/>
          <a:ext cx="0" cy="0"/>
          <a:chOff x="0" y="0"/>
          <a:chExt cx="0" cy="0"/>
        </a:xfrm>
      </p:grpSpPr>
      <p:grpSp>
        <p:nvGrpSpPr>
          <p:cNvPr id="682" name="Google Shape;682;p31">
            <a:extLst>
              <a:ext uri="{FF2B5EF4-FFF2-40B4-BE49-F238E27FC236}">
                <a16:creationId xmlns:a16="http://schemas.microsoft.com/office/drawing/2014/main" id="{9EDDD8BA-17F3-9C30-8250-B508B6A10385}"/>
              </a:ext>
            </a:extLst>
          </p:cNvPr>
          <p:cNvGrpSpPr/>
          <p:nvPr/>
        </p:nvGrpSpPr>
        <p:grpSpPr>
          <a:xfrm>
            <a:off x="4534350" y="4313399"/>
            <a:ext cx="4600713" cy="150450"/>
            <a:chOff x="0" y="4397412"/>
            <a:chExt cx="4600713" cy="150450"/>
          </a:xfrm>
        </p:grpSpPr>
        <p:sp>
          <p:nvSpPr>
            <p:cNvPr id="683" name="Google Shape;683;p31">
              <a:extLst>
                <a:ext uri="{FF2B5EF4-FFF2-40B4-BE49-F238E27FC236}">
                  <a16:creationId xmlns:a16="http://schemas.microsoft.com/office/drawing/2014/main" id="{501F85F9-0DC6-537F-8780-638BC26C0EA8}"/>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a:extLst>
                <a:ext uri="{FF2B5EF4-FFF2-40B4-BE49-F238E27FC236}">
                  <a16:creationId xmlns:a16="http://schemas.microsoft.com/office/drawing/2014/main" id="{A2A382B3-A5FA-9DBF-3288-DDB837805807}"/>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a:extLst>
                <a:ext uri="{FF2B5EF4-FFF2-40B4-BE49-F238E27FC236}">
                  <a16:creationId xmlns:a16="http://schemas.microsoft.com/office/drawing/2014/main" id="{A0E9BFE3-33AE-F698-8EA4-E0676A3CDACD}"/>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a:extLst>
                <a:ext uri="{FF2B5EF4-FFF2-40B4-BE49-F238E27FC236}">
                  <a16:creationId xmlns:a16="http://schemas.microsoft.com/office/drawing/2014/main" id="{93E46FB1-6246-7FB8-882C-8A848A92EDB1}"/>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a:extLst>
                <a:ext uri="{FF2B5EF4-FFF2-40B4-BE49-F238E27FC236}">
                  <a16:creationId xmlns:a16="http://schemas.microsoft.com/office/drawing/2014/main" id="{E8E79CEE-46FD-6331-CD3F-8E32977AD69D}"/>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1">
            <a:extLst>
              <a:ext uri="{FF2B5EF4-FFF2-40B4-BE49-F238E27FC236}">
                <a16:creationId xmlns:a16="http://schemas.microsoft.com/office/drawing/2014/main" id="{6D3C0972-1742-CC80-7928-219A43736A78}"/>
              </a:ext>
            </a:extLst>
          </p:cNvPr>
          <p:cNvSpPr txBox="1">
            <a:spLocks noGrp="1"/>
          </p:cNvSpPr>
          <p:nvPr>
            <p:ph type="ctrTitle"/>
          </p:nvPr>
        </p:nvSpPr>
        <p:spPr>
          <a:xfrm>
            <a:off x="708660" y="1691640"/>
            <a:ext cx="3051835" cy="1584716"/>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Regulatory equality of jp-rus (2015-2021)</a:t>
            </a:r>
            <a:endParaRPr sz="3200" dirty="0"/>
          </a:p>
        </p:txBody>
      </p:sp>
      <p:sp>
        <p:nvSpPr>
          <p:cNvPr id="704" name="Google Shape;704;p31">
            <a:extLst>
              <a:ext uri="{FF2B5EF4-FFF2-40B4-BE49-F238E27FC236}">
                <a16:creationId xmlns:a16="http://schemas.microsoft.com/office/drawing/2014/main" id="{73483751-9E36-5AEA-50B6-408CAA3C74FA}"/>
              </a:ext>
            </a:extLst>
          </p:cNvPr>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a:extLst>
              <a:ext uri="{FF2B5EF4-FFF2-40B4-BE49-F238E27FC236}">
                <a16:creationId xmlns:a16="http://schemas.microsoft.com/office/drawing/2014/main" id="{4D81D26B-41F7-4DB8-2767-75FE0AEE4CB6}"/>
              </a:ext>
            </a:extLst>
          </p:cNvPr>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a:extLst>
              <a:ext uri="{FF2B5EF4-FFF2-40B4-BE49-F238E27FC236}">
                <a16:creationId xmlns:a16="http://schemas.microsoft.com/office/drawing/2014/main" id="{9167A4B1-2487-F649-8AB9-C1C89DA78D49}"/>
              </a:ext>
            </a:extLst>
          </p:cNvPr>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a:extLst>
              <a:ext uri="{FF2B5EF4-FFF2-40B4-BE49-F238E27FC236}">
                <a16:creationId xmlns:a16="http://schemas.microsoft.com/office/drawing/2014/main" id="{3EB2694E-6EAB-5FF5-8B65-DB6979CB429A}"/>
              </a:ext>
            </a:extLst>
          </p:cNvPr>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a:extLst>
              <a:ext uri="{FF2B5EF4-FFF2-40B4-BE49-F238E27FC236}">
                <a16:creationId xmlns:a16="http://schemas.microsoft.com/office/drawing/2014/main" id="{C7141E0B-9373-5C39-2AC7-31073BC56014}"/>
              </a:ext>
            </a:extLst>
          </p:cNvPr>
          <p:cNvPicPr>
            <a:picLocks noChangeAspect="1"/>
          </p:cNvPicPr>
          <p:nvPr/>
        </p:nvPicPr>
        <p:blipFill>
          <a:blip r:embed="rId3"/>
          <a:srcRect/>
          <a:stretch/>
        </p:blipFill>
        <p:spPr>
          <a:xfrm>
            <a:off x="4553036" y="1061596"/>
            <a:ext cx="4347124" cy="29001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 name="Google Shape;5088;p54">
            <a:extLst>
              <a:ext uri="{FF2B5EF4-FFF2-40B4-BE49-F238E27FC236}">
                <a16:creationId xmlns:a16="http://schemas.microsoft.com/office/drawing/2014/main" id="{81A020BA-4421-FDD5-3BAC-EE467B7C77A9}"/>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79106A6B-EA7C-29F4-5527-A5FB82117871}"/>
              </a:ext>
            </a:extLst>
          </p:cNvPr>
          <p:cNvSpPr txBox="1"/>
          <p:nvPr/>
        </p:nvSpPr>
        <p:spPr>
          <a:xfrm>
            <a:off x="-493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15</a:t>
            </a:r>
          </a:p>
        </p:txBody>
      </p:sp>
    </p:spTree>
    <p:extLst>
      <p:ext uri="{BB962C8B-B14F-4D97-AF65-F5344CB8AC3E}">
        <p14:creationId xmlns:p14="http://schemas.microsoft.com/office/powerpoint/2010/main" val="268605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09">
          <a:extLst>
            <a:ext uri="{FF2B5EF4-FFF2-40B4-BE49-F238E27FC236}">
              <a16:creationId xmlns:a16="http://schemas.microsoft.com/office/drawing/2014/main" id="{6400C5B3-7B17-D908-04D6-313AF5027532}"/>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B03A97B7-392A-74AC-A98C-3A8649A48100}"/>
              </a:ext>
            </a:extLst>
          </p:cNvPr>
          <p:cNvGraphicFramePr>
            <a:graphicFrameLocks noGrp="1"/>
          </p:cNvGraphicFramePr>
          <p:nvPr>
            <p:extLst>
              <p:ext uri="{D42A27DB-BD31-4B8C-83A1-F6EECF244321}">
                <p14:modId xmlns:p14="http://schemas.microsoft.com/office/powerpoint/2010/main" val="1529287461"/>
              </p:ext>
            </p:extLst>
          </p:nvPr>
        </p:nvGraphicFramePr>
        <p:xfrm>
          <a:off x="335591" y="1171177"/>
          <a:ext cx="2892135" cy="3669535"/>
        </p:xfrm>
        <a:graphic>
          <a:graphicData uri="http://schemas.openxmlformats.org/drawingml/2006/table">
            <a:tbl>
              <a:tblPr>
                <a:tableStyleId>{3C2FFA5D-87B4-456A-9821-1D502468CF0F}</a:tableStyleId>
              </a:tblPr>
              <a:tblGrid>
                <a:gridCol w="2892135">
                  <a:extLst>
                    <a:ext uri="{9D8B030D-6E8A-4147-A177-3AD203B41FA5}">
                      <a16:colId xmlns:a16="http://schemas.microsoft.com/office/drawing/2014/main" val="3134499524"/>
                    </a:ext>
                  </a:extLst>
                </a:gridCol>
              </a:tblGrid>
              <a:tr h="3669535">
                <a:tc>
                  <a:txBody>
                    <a:bodyPr/>
                    <a:lstStyle/>
                    <a:p>
                      <a:endParaRPr lang="en-IN" dirty="0"/>
                    </a:p>
                  </a:txBody>
                  <a:tcPr>
                    <a:solidFill>
                      <a:srgbClr val="00B0F0"/>
                    </a:solidFill>
                  </a:tcPr>
                </a:tc>
                <a:extLst>
                  <a:ext uri="{0D108BD9-81ED-4DB2-BD59-A6C34878D82A}">
                    <a16:rowId xmlns:a16="http://schemas.microsoft.com/office/drawing/2014/main" val="32302007"/>
                  </a:ext>
                </a:extLst>
              </a:tr>
            </a:tbl>
          </a:graphicData>
        </a:graphic>
      </p:graphicFrame>
      <p:graphicFrame>
        <p:nvGraphicFramePr>
          <p:cNvPr id="18" name="Object 17">
            <a:extLst>
              <a:ext uri="{FF2B5EF4-FFF2-40B4-BE49-F238E27FC236}">
                <a16:creationId xmlns:a16="http://schemas.microsoft.com/office/drawing/2014/main" id="{E8FC3DB4-E965-5382-F58F-5346221A0C79}"/>
              </a:ext>
            </a:extLst>
          </p:cNvPr>
          <p:cNvGraphicFramePr>
            <a:graphicFrameLocks noChangeAspect="1"/>
          </p:cNvGraphicFramePr>
          <p:nvPr>
            <p:extLst>
              <p:ext uri="{D42A27DB-BD31-4B8C-83A1-F6EECF244321}">
                <p14:modId xmlns:p14="http://schemas.microsoft.com/office/powerpoint/2010/main" val="1254929433"/>
              </p:ext>
            </p:extLst>
          </p:nvPr>
        </p:nvGraphicFramePr>
        <p:xfrm>
          <a:off x="338138" y="1157288"/>
          <a:ext cx="2892425" cy="3683000"/>
        </p:xfrm>
        <a:graphic>
          <a:graphicData uri="http://schemas.openxmlformats.org/presentationml/2006/ole">
            <mc:AlternateContent xmlns:mc="http://schemas.openxmlformats.org/markup-compatibility/2006">
              <mc:Choice xmlns:v="urn:schemas-microsoft-com:vml" Requires="v">
                <p:oleObj name="Worksheet" r:id="rId3" imgW="1371600" imgH="1470723" progId="Excel.Sheet.12">
                  <p:embed/>
                </p:oleObj>
              </mc:Choice>
              <mc:Fallback>
                <p:oleObj name="Worksheet" r:id="rId3" imgW="1371600" imgH="1470723" progId="Excel.Sheet.12">
                  <p:embed/>
                  <p:pic>
                    <p:nvPicPr>
                      <p:cNvPr id="18" name="Object 17">
                        <a:extLst>
                          <a:ext uri="{FF2B5EF4-FFF2-40B4-BE49-F238E27FC236}">
                            <a16:creationId xmlns:a16="http://schemas.microsoft.com/office/drawing/2014/main" id="{6042EBD4-6259-F612-FD56-AD4C6AB64C4B}"/>
                          </a:ext>
                        </a:extLst>
                      </p:cNvPr>
                      <p:cNvPicPr/>
                      <p:nvPr/>
                    </p:nvPicPr>
                    <p:blipFill>
                      <a:blip r:embed="rId4"/>
                      <a:stretch>
                        <a:fillRect/>
                      </a:stretch>
                    </p:blipFill>
                    <p:spPr>
                      <a:xfrm>
                        <a:off x="338138" y="1157288"/>
                        <a:ext cx="2892425" cy="3683000"/>
                      </a:xfrm>
                      <a:prstGeom prst="rect">
                        <a:avLst/>
                      </a:prstGeom>
                    </p:spPr>
                  </p:pic>
                </p:oleObj>
              </mc:Fallback>
            </mc:AlternateContent>
          </a:graphicData>
        </a:graphic>
      </p:graphicFrame>
      <p:sp>
        <p:nvSpPr>
          <p:cNvPr id="810" name="Google Shape;810;p33">
            <a:extLst>
              <a:ext uri="{FF2B5EF4-FFF2-40B4-BE49-F238E27FC236}">
                <a16:creationId xmlns:a16="http://schemas.microsoft.com/office/drawing/2014/main" id="{0D9B6D60-C9C4-8C1F-A5A6-2C6E288AD383}"/>
              </a:ext>
            </a:extLst>
          </p:cNvPr>
          <p:cNvSpPr txBox="1">
            <a:spLocks noGrp="1"/>
          </p:cNvSpPr>
          <p:nvPr>
            <p:ph type="ctrTitle" idx="8"/>
          </p:nvPr>
        </p:nvSpPr>
        <p:spPr>
          <a:xfrm>
            <a:off x="3543300" y="419200"/>
            <a:ext cx="56769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Worldwide Governance Indicators (WGI) project (2015-2021)</a:t>
            </a:r>
            <a:endParaRPr dirty="0"/>
          </a:p>
        </p:txBody>
      </p:sp>
      <p:grpSp>
        <p:nvGrpSpPr>
          <p:cNvPr id="820" name="Google Shape;820;p33">
            <a:extLst>
              <a:ext uri="{FF2B5EF4-FFF2-40B4-BE49-F238E27FC236}">
                <a16:creationId xmlns:a16="http://schemas.microsoft.com/office/drawing/2014/main" id="{6B63FAB4-F460-2292-590F-2090BF0136CA}"/>
              </a:ext>
            </a:extLst>
          </p:cNvPr>
          <p:cNvGrpSpPr/>
          <p:nvPr/>
        </p:nvGrpSpPr>
        <p:grpSpPr>
          <a:xfrm>
            <a:off x="167640" y="284575"/>
            <a:ext cx="2461254" cy="713693"/>
            <a:chOff x="1575694" y="930575"/>
            <a:chExt cx="1989550" cy="713693"/>
          </a:xfrm>
        </p:grpSpPr>
        <p:sp>
          <p:nvSpPr>
            <p:cNvPr id="821" name="Google Shape;821;p33">
              <a:extLst>
                <a:ext uri="{FF2B5EF4-FFF2-40B4-BE49-F238E27FC236}">
                  <a16:creationId xmlns:a16="http://schemas.microsoft.com/office/drawing/2014/main" id="{A43AAEF1-44A0-DA19-71C4-92B16E4B8517}"/>
                </a:ext>
              </a:extLst>
            </p:cNvPr>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a:extLst>
                <a:ext uri="{FF2B5EF4-FFF2-40B4-BE49-F238E27FC236}">
                  <a16:creationId xmlns:a16="http://schemas.microsoft.com/office/drawing/2014/main" id="{D9A4DF79-DB12-E04B-FEDF-40E73C2D4561}"/>
                </a:ext>
              </a:extLst>
            </p:cNvPr>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3">
            <a:extLst>
              <a:ext uri="{FF2B5EF4-FFF2-40B4-BE49-F238E27FC236}">
                <a16:creationId xmlns:a16="http://schemas.microsoft.com/office/drawing/2014/main" id="{25F6916C-DB14-7EC6-FEA1-54BD216AC697}"/>
              </a:ext>
            </a:extLst>
          </p:cNvPr>
          <p:cNvSpPr txBox="1">
            <a:spLocks noGrp="1"/>
          </p:cNvSpPr>
          <p:nvPr>
            <p:ph type="ctrTitle"/>
          </p:nvPr>
        </p:nvSpPr>
        <p:spPr>
          <a:xfrm>
            <a:off x="471820" y="389528"/>
            <a:ext cx="1802854"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400" dirty="0"/>
              <a:t>Regulatory Quality of Japan from 2015-2021</a:t>
            </a:r>
            <a:endParaRPr sz="1400" dirty="0"/>
          </a:p>
        </p:txBody>
      </p:sp>
      <p:graphicFrame>
        <p:nvGraphicFramePr>
          <p:cNvPr id="19" name="Chart 18">
            <a:extLst>
              <a:ext uri="{FF2B5EF4-FFF2-40B4-BE49-F238E27FC236}">
                <a16:creationId xmlns:a16="http://schemas.microsoft.com/office/drawing/2014/main" id="{C7F171F7-BB8A-CE26-4531-20CFA83D550D}"/>
              </a:ext>
            </a:extLst>
          </p:cNvPr>
          <p:cNvGraphicFramePr/>
          <p:nvPr>
            <p:extLst>
              <p:ext uri="{D42A27DB-BD31-4B8C-83A1-F6EECF244321}">
                <p14:modId xmlns:p14="http://schemas.microsoft.com/office/powerpoint/2010/main" val="870605714"/>
              </p:ext>
            </p:extLst>
          </p:nvPr>
        </p:nvGraphicFramePr>
        <p:xfrm>
          <a:off x="3472043" y="1180573"/>
          <a:ext cx="5504317" cy="3682999"/>
        </p:xfrm>
        <a:graphic>
          <a:graphicData uri="http://schemas.openxmlformats.org/drawingml/2006/chart">
            <c:chart xmlns:c="http://schemas.openxmlformats.org/drawingml/2006/chart" xmlns:r="http://schemas.openxmlformats.org/officeDocument/2006/relationships" r:id="rId5"/>
          </a:graphicData>
        </a:graphic>
      </p:graphicFrame>
      <p:sp>
        <p:nvSpPr>
          <p:cNvPr id="2" name="Google Shape;5088;p54">
            <a:extLst>
              <a:ext uri="{FF2B5EF4-FFF2-40B4-BE49-F238E27FC236}">
                <a16:creationId xmlns:a16="http://schemas.microsoft.com/office/drawing/2014/main" id="{98ACE2E6-3F3E-2C6B-99F4-E9B61889940F}"/>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12A0A589-BAC3-D85E-A000-FBAED36122A0}"/>
              </a:ext>
            </a:extLst>
          </p:cNvPr>
          <p:cNvSpPr txBox="1"/>
          <p:nvPr/>
        </p:nvSpPr>
        <p:spPr>
          <a:xfrm>
            <a:off x="-493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16</a:t>
            </a:r>
          </a:p>
        </p:txBody>
      </p:sp>
      <p:sp>
        <p:nvSpPr>
          <p:cNvPr id="5" name="TextBox 4">
            <a:extLst>
              <a:ext uri="{FF2B5EF4-FFF2-40B4-BE49-F238E27FC236}">
                <a16:creationId xmlns:a16="http://schemas.microsoft.com/office/drawing/2014/main" id="{6435331D-C051-86F4-F612-2CE11F082D15}"/>
              </a:ext>
            </a:extLst>
          </p:cNvPr>
          <p:cNvSpPr txBox="1"/>
          <p:nvPr/>
        </p:nvSpPr>
        <p:spPr>
          <a:xfrm>
            <a:off x="385765" y="4863572"/>
            <a:ext cx="4638906" cy="261610"/>
          </a:xfrm>
          <a:prstGeom prst="rect">
            <a:avLst/>
          </a:prstGeom>
          <a:noFill/>
        </p:spPr>
        <p:txBody>
          <a:bodyPr wrap="square">
            <a:spAutoFit/>
          </a:bodyPr>
          <a:lstStyle/>
          <a:p>
            <a:r>
              <a:rPr lang="en-IN" sz="1100" i="1" dirty="0">
                <a:latin typeface="Montserrat" panose="00000500000000000000" pitchFamily="2" charset="0"/>
              </a:rPr>
              <a:t>Source -</a:t>
            </a:r>
            <a:r>
              <a:rPr lang="en-US" sz="1100" i="1" dirty="0"/>
              <a:t>Cabinet Office - Disaster Management</a:t>
            </a:r>
            <a:r>
              <a:rPr lang="en-IN" sz="1100" i="1" dirty="0">
                <a:latin typeface="Montserrat" panose="00000500000000000000" pitchFamily="2" charset="0"/>
              </a:rPr>
              <a:t>  </a:t>
            </a:r>
          </a:p>
        </p:txBody>
      </p:sp>
    </p:spTree>
    <p:extLst>
      <p:ext uri="{BB962C8B-B14F-4D97-AF65-F5344CB8AC3E}">
        <p14:creationId xmlns:p14="http://schemas.microsoft.com/office/powerpoint/2010/main" val="1705255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pic>
        <p:nvPicPr>
          <p:cNvPr id="2" name="Picture 1">
            <a:extLst>
              <a:ext uri="{FF2B5EF4-FFF2-40B4-BE49-F238E27FC236}">
                <a16:creationId xmlns:a16="http://schemas.microsoft.com/office/drawing/2014/main" id="{16F17D78-0B8D-6C4A-95A3-5378D0CCF0FD}"/>
              </a:ext>
            </a:extLst>
          </p:cNvPr>
          <p:cNvPicPr>
            <a:picLocks noChangeAspect="1"/>
          </p:cNvPicPr>
          <p:nvPr/>
        </p:nvPicPr>
        <p:blipFill>
          <a:blip r:embed="rId3"/>
          <a:stretch>
            <a:fillRect/>
          </a:stretch>
        </p:blipFill>
        <p:spPr>
          <a:xfrm>
            <a:off x="583609" y="1863365"/>
            <a:ext cx="3442415" cy="1732480"/>
          </a:xfrm>
          <a:prstGeom prst="rect">
            <a:avLst/>
          </a:prstGeom>
        </p:spPr>
      </p:pic>
      <p:sp>
        <p:nvSpPr>
          <p:cNvPr id="835" name="Google Shape;835;p34"/>
          <p:cNvSpPr txBox="1">
            <a:spLocks noGrp="1"/>
          </p:cNvSpPr>
          <p:nvPr>
            <p:ph type="ctrTitle"/>
          </p:nvPr>
        </p:nvSpPr>
        <p:spPr>
          <a:xfrm>
            <a:off x="681291" y="1751322"/>
            <a:ext cx="3288729"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200" dirty="0"/>
              <a:t>Data Interpretation</a:t>
            </a:r>
            <a:br>
              <a:rPr lang="en-IN" sz="3200" dirty="0"/>
            </a:br>
            <a:r>
              <a:rPr lang="en-IN" sz="3200" dirty="0"/>
              <a:t>                 Japan</a:t>
            </a:r>
            <a:endParaRPr sz="3200" dirty="0"/>
          </a:p>
        </p:txBody>
      </p:sp>
      <p:pic>
        <p:nvPicPr>
          <p:cNvPr id="1026" name="Picture 2" descr="Data Interpretation Skill Assessment - Online Assessment Platform Contents">
            <a:extLst>
              <a:ext uri="{FF2B5EF4-FFF2-40B4-BE49-F238E27FC236}">
                <a16:creationId xmlns:a16="http://schemas.microsoft.com/office/drawing/2014/main" id="{B1C3C352-0FD2-B184-79D6-E8DB8DBB38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834" y="822960"/>
            <a:ext cx="3742518" cy="3730084"/>
          </a:xfrm>
          <a:prstGeom prst="rect">
            <a:avLst/>
          </a:prstGeom>
          <a:solidFill>
            <a:schemeClr val="accent1"/>
          </a:solidFill>
        </p:spPr>
      </p:pic>
      <p:sp>
        <p:nvSpPr>
          <p:cNvPr id="3" name="Google Shape;5088;p54">
            <a:extLst>
              <a:ext uri="{FF2B5EF4-FFF2-40B4-BE49-F238E27FC236}">
                <a16:creationId xmlns:a16="http://schemas.microsoft.com/office/drawing/2014/main" id="{FEDAFE02-23E4-9540-E8DA-9330C1C576BA}"/>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77926B6E-D986-D0C1-E367-B566EA0238AC}"/>
              </a:ext>
            </a:extLst>
          </p:cNvPr>
          <p:cNvSpPr txBox="1"/>
          <p:nvPr/>
        </p:nvSpPr>
        <p:spPr>
          <a:xfrm>
            <a:off x="-19535"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30" name="Google Shape;430;p28"/>
          <p:cNvSpPr/>
          <p:nvPr/>
        </p:nvSpPr>
        <p:spPr>
          <a:xfrm>
            <a:off x="3403515" y="510532"/>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txBox="1">
            <a:spLocks noGrp="1"/>
          </p:cNvSpPr>
          <p:nvPr>
            <p:ph type="ctrTitle"/>
          </p:nvPr>
        </p:nvSpPr>
        <p:spPr>
          <a:xfrm>
            <a:off x="3474789" y="598142"/>
            <a:ext cx="2300187" cy="5438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 introduction</a:t>
            </a:r>
            <a:endParaRPr dirty="0"/>
          </a:p>
        </p:txBody>
      </p:sp>
      <p:grpSp>
        <p:nvGrpSpPr>
          <p:cNvPr id="439" name="Google Shape;439;p28"/>
          <p:cNvGrpSpPr/>
          <p:nvPr/>
        </p:nvGrpSpPr>
        <p:grpSpPr>
          <a:xfrm>
            <a:off x="-190636" y="1425422"/>
            <a:ext cx="4600713" cy="3725949"/>
            <a:chOff x="0" y="982900"/>
            <a:chExt cx="4600713" cy="3725949"/>
          </a:xfrm>
        </p:grpSpPr>
        <p:grpSp>
          <p:nvGrpSpPr>
            <p:cNvPr id="440" name="Google Shape;440;p28"/>
            <p:cNvGrpSpPr/>
            <p:nvPr/>
          </p:nvGrpSpPr>
          <p:grpSpPr>
            <a:xfrm>
              <a:off x="411575" y="982900"/>
              <a:ext cx="2214990" cy="3181003"/>
              <a:chOff x="624596" y="982906"/>
              <a:chExt cx="2001980" cy="3181003"/>
            </a:xfrm>
          </p:grpSpPr>
          <p:sp>
            <p:nvSpPr>
              <p:cNvPr id="441" name="Google Shape;441;p28"/>
              <p:cNvSpPr/>
              <p:nvPr/>
            </p:nvSpPr>
            <p:spPr>
              <a:xfrm>
                <a:off x="692176" y="1142009"/>
                <a:ext cx="1934400" cy="3021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000" spc="600" dirty="0">
                    <a:latin typeface="Staatliches" pitchFamily="2" charset="0"/>
                  </a:rPr>
                  <a:t>INDEX</a:t>
                </a:r>
                <a:endParaRPr sz="2000" spc="600" dirty="0">
                  <a:latin typeface="Staatliches" pitchFamily="2" charset="0"/>
                </a:endParaRPr>
              </a:p>
            </p:txBody>
          </p:sp>
          <p:sp>
            <p:nvSpPr>
              <p:cNvPr id="442" name="Google Shape;442;p28"/>
              <p:cNvSpPr/>
              <p:nvPr/>
            </p:nvSpPr>
            <p:spPr>
              <a:xfrm>
                <a:off x="624596" y="982906"/>
                <a:ext cx="1881817" cy="2984405"/>
              </a:xfrm>
              <a:custGeom>
                <a:avLst/>
                <a:gdLst/>
                <a:ahLst/>
                <a:cxnLst/>
                <a:rect l="l" t="t" r="r" b="b"/>
                <a:pathLst>
                  <a:path w="53747" h="74336" extrusionOk="0">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28"/>
            <p:cNvGrpSpPr/>
            <p:nvPr/>
          </p:nvGrpSpPr>
          <p:grpSpPr>
            <a:xfrm>
              <a:off x="0" y="4397412"/>
              <a:ext cx="4600713" cy="150450"/>
              <a:chOff x="0" y="4397412"/>
              <a:chExt cx="4600713" cy="150450"/>
            </a:xfrm>
          </p:grpSpPr>
          <p:sp>
            <p:nvSpPr>
              <p:cNvPr id="444" name="Google Shape;444;p28"/>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28"/>
            <p:cNvGrpSpPr/>
            <p:nvPr/>
          </p:nvGrpSpPr>
          <p:grpSpPr>
            <a:xfrm>
              <a:off x="2072827" y="1904259"/>
              <a:ext cx="1418990" cy="2804590"/>
              <a:chOff x="2072827" y="1904259"/>
              <a:chExt cx="1418990" cy="2804590"/>
            </a:xfrm>
          </p:grpSpPr>
          <p:sp>
            <p:nvSpPr>
              <p:cNvPr id="450" name="Google Shape;450;p28"/>
              <p:cNvSpPr/>
              <p:nvPr/>
            </p:nvSpPr>
            <p:spPr>
              <a:xfrm>
                <a:off x="2399847" y="1904259"/>
                <a:ext cx="391230" cy="380866"/>
              </a:xfrm>
              <a:custGeom>
                <a:avLst/>
                <a:gdLst/>
                <a:ahLst/>
                <a:cxnLst/>
                <a:rect l="l" t="t" r="r" b="b"/>
                <a:pathLst>
                  <a:path w="11174" h="10878" extrusionOk="0">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2789784" y="2455395"/>
                <a:ext cx="313327" cy="524242"/>
              </a:xfrm>
              <a:custGeom>
                <a:avLst/>
                <a:gdLst/>
                <a:ahLst/>
                <a:cxnLst/>
                <a:rect l="l" t="t" r="r" b="b"/>
                <a:pathLst>
                  <a:path w="8949" h="14973" extrusionOk="0">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2724205" y="2358410"/>
                <a:ext cx="176358" cy="233253"/>
              </a:xfrm>
              <a:custGeom>
                <a:avLst/>
                <a:gdLst/>
                <a:ahLst/>
                <a:cxnLst/>
                <a:rect l="l" t="t" r="r" b="b"/>
                <a:pathLst>
                  <a:path w="5037" h="6662" extrusionOk="0">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2853507" y="2457531"/>
                <a:ext cx="1646" cy="8858"/>
              </a:xfrm>
              <a:custGeom>
                <a:avLst/>
                <a:gdLst/>
                <a:ahLst/>
                <a:cxnLst/>
                <a:rect l="l" t="t" r="r" b="b"/>
                <a:pathLst>
                  <a:path w="47" h="253" extrusionOk="0">
                    <a:moveTo>
                      <a:pt x="0" y="1"/>
                    </a:moveTo>
                    <a:lnTo>
                      <a:pt x="0" y="252"/>
                    </a:lnTo>
                    <a:lnTo>
                      <a:pt x="47" y="252"/>
                    </a:lnTo>
                    <a:lnTo>
                      <a:pt x="47" y="1"/>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2759253" y="2491738"/>
                <a:ext cx="149959" cy="113756"/>
              </a:xfrm>
              <a:custGeom>
                <a:avLst/>
                <a:gdLst/>
                <a:ahLst/>
                <a:cxnLst/>
                <a:rect l="l" t="t" r="r" b="b"/>
                <a:pathLst>
                  <a:path w="4283" h="3249" extrusionOk="0">
                    <a:moveTo>
                      <a:pt x="4200" y="1"/>
                    </a:moveTo>
                    <a:lnTo>
                      <a:pt x="0" y="2829"/>
                    </a:lnTo>
                    <a:lnTo>
                      <a:pt x="270" y="3248"/>
                    </a:lnTo>
                    <a:lnTo>
                      <a:pt x="4282" y="374"/>
                    </a:lnTo>
                    <a:lnTo>
                      <a:pt x="4200" y="1"/>
                    </a:ln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3066000" y="2936365"/>
                <a:ext cx="112040" cy="66769"/>
              </a:xfrm>
              <a:custGeom>
                <a:avLst/>
                <a:gdLst/>
                <a:ahLst/>
                <a:cxnLst/>
                <a:rect l="l" t="t" r="r" b="b"/>
                <a:pathLst>
                  <a:path w="3200" h="1907" extrusionOk="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2668115" y="4444154"/>
                <a:ext cx="84660" cy="183781"/>
              </a:xfrm>
              <a:custGeom>
                <a:avLst/>
                <a:gdLst/>
                <a:ahLst/>
                <a:cxnLst/>
                <a:rect l="l" t="t" r="r" b="b"/>
                <a:pathLst>
                  <a:path w="2418" h="5249" extrusionOk="0">
                    <a:moveTo>
                      <a:pt x="152" y="1"/>
                    </a:moveTo>
                    <a:lnTo>
                      <a:pt x="1" y="5249"/>
                    </a:lnTo>
                    <a:lnTo>
                      <a:pt x="2266" y="5249"/>
                    </a:lnTo>
                    <a:lnTo>
                      <a:pt x="2417"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2119709" y="4233657"/>
                <a:ext cx="166414" cy="190433"/>
              </a:xfrm>
              <a:custGeom>
                <a:avLst/>
                <a:gdLst/>
                <a:ahLst/>
                <a:cxnLst/>
                <a:rect l="l" t="t" r="r" b="b"/>
                <a:pathLst>
                  <a:path w="4753" h="5439" extrusionOk="0">
                    <a:moveTo>
                      <a:pt x="2656" y="1"/>
                    </a:moveTo>
                    <a:lnTo>
                      <a:pt x="0" y="4585"/>
                    </a:lnTo>
                    <a:lnTo>
                      <a:pt x="2096" y="5438"/>
                    </a:lnTo>
                    <a:lnTo>
                      <a:pt x="4753" y="859"/>
                    </a:lnTo>
                    <a:lnTo>
                      <a:pt x="2656" y="1"/>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2072827" y="4366600"/>
                <a:ext cx="225516" cy="194775"/>
              </a:xfrm>
              <a:custGeom>
                <a:avLst/>
                <a:gdLst/>
                <a:ahLst/>
                <a:cxnLst/>
                <a:rect l="l" t="t" r="r" b="b"/>
                <a:pathLst>
                  <a:path w="6441" h="5563" extrusionOk="0">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2643536" y="4618587"/>
                <a:ext cx="241411" cy="90262"/>
              </a:xfrm>
              <a:custGeom>
                <a:avLst/>
                <a:gdLst/>
                <a:ahLst/>
                <a:cxnLst/>
                <a:rect l="l" t="t" r="r" b="b"/>
                <a:pathLst>
                  <a:path w="6895" h="2578" extrusionOk="0">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8"/>
              <p:cNvSpPr/>
              <p:nvPr/>
            </p:nvSpPr>
            <p:spPr>
              <a:xfrm>
                <a:off x="2670670" y="4520551"/>
                <a:ext cx="665" cy="18417"/>
              </a:xfrm>
              <a:custGeom>
                <a:avLst/>
                <a:gdLst/>
                <a:ahLst/>
                <a:cxnLst/>
                <a:rect l="l" t="t" r="r" b="b"/>
                <a:pathLst>
                  <a:path w="19" h="526" extrusionOk="0">
                    <a:moveTo>
                      <a:pt x="18" y="1"/>
                    </a:moveTo>
                    <a:lnTo>
                      <a:pt x="0" y="526"/>
                    </a:lnTo>
                    <a:lnTo>
                      <a:pt x="4" y="526"/>
                    </a:lnTo>
                    <a:lnTo>
                      <a:pt x="18" y="1"/>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8"/>
              <p:cNvSpPr/>
              <p:nvPr/>
            </p:nvSpPr>
            <p:spPr>
              <a:xfrm>
                <a:off x="2670776" y="4520551"/>
                <a:ext cx="79828" cy="18417"/>
              </a:xfrm>
              <a:custGeom>
                <a:avLst/>
                <a:gdLst/>
                <a:ahLst/>
                <a:cxnLst/>
                <a:rect l="l" t="t" r="r" b="b"/>
                <a:pathLst>
                  <a:path w="2280" h="526" extrusionOk="0">
                    <a:moveTo>
                      <a:pt x="15" y="1"/>
                    </a:moveTo>
                    <a:lnTo>
                      <a:pt x="1" y="526"/>
                    </a:lnTo>
                    <a:lnTo>
                      <a:pt x="2265" y="526"/>
                    </a:lnTo>
                    <a:lnTo>
                      <a:pt x="2280"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164701" y="4300391"/>
                <a:ext cx="9313" cy="16141"/>
              </a:xfrm>
              <a:custGeom>
                <a:avLst/>
                <a:gdLst/>
                <a:ahLst/>
                <a:cxnLst/>
                <a:rect l="l" t="t" r="r" b="b"/>
                <a:pathLst>
                  <a:path w="266" h="461" extrusionOk="0">
                    <a:moveTo>
                      <a:pt x="266" y="0"/>
                    </a:moveTo>
                    <a:lnTo>
                      <a:pt x="1" y="456"/>
                    </a:lnTo>
                    <a:lnTo>
                      <a:pt x="1" y="460"/>
                    </a:lnTo>
                    <a:lnTo>
                      <a:pt x="266"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8"/>
              <p:cNvSpPr/>
              <p:nvPr/>
            </p:nvSpPr>
            <p:spPr>
              <a:xfrm>
                <a:off x="2164701" y="4300391"/>
                <a:ext cx="82700" cy="46041"/>
              </a:xfrm>
              <a:custGeom>
                <a:avLst/>
                <a:gdLst/>
                <a:ahLst/>
                <a:cxnLst/>
                <a:rect l="l" t="t" r="r" b="b"/>
                <a:pathLst>
                  <a:path w="2362" h="1315" extrusionOk="0">
                    <a:moveTo>
                      <a:pt x="266" y="0"/>
                    </a:moveTo>
                    <a:lnTo>
                      <a:pt x="1" y="460"/>
                    </a:lnTo>
                    <a:lnTo>
                      <a:pt x="2100" y="1314"/>
                    </a:lnTo>
                    <a:lnTo>
                      <a:pt x="2362" y="858"/>
                    </a:lnTo>
                    <a:lnTo>
                      <a:pt x="266" y="0"/>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8"/>
              <p:cNvSpPr/>
              <p:nvPr/>
            </p:nvSpPr>
            <p:spPr>
              <a:xfrm>
                <a:off x="2427857" y="2340868"/>
                <a:ext cx="454952" cy="501659"/>
              </a:xfrm>
              <a:custGeom>
                <a:avLst/>
                <a:gdLst/>
                <a:ahLst/>
                <a:cxnLst/>
                <a:rect l="l" t="t" r="r" b="b"/>
                <a:pathLst>
                  <a:path w="12994" h="14328" extrusionOk="0">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8"/>
              <p:cNvSpPr/>
              <p:nvPr/>
            </p:nvSpPr>
            <p:spPr>
              <a:xfrm>
                <a:off x="2564687" y="2178829"/>
                <a:ext cx="194599" cy="293475"/>
              </a:xfrm>
              <a:custGeom>
                <a:avLst/>
                <a:gdLst/>
                <a:ahLst/>
                <a:cxnLst/>
                <a:rect l="l" t="t" r="r" b="b"/>
                <a:pathLst>
                  <a:path w="5558" h="8382" extrusionOk="0">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8"/>
              <p:cNvSpPr/>
              <p:nvPr/>
            </p:nvSpPr>
            <p:spPr>
              <a:xfrm>
                <a:off x="2657436" y="2245668"/>
                <a:ext cx="11484" cy="9839"/>
              </a:xfrm>
              <a:custGeom>
                <a:avLst/>
                <a:gdLst/>
                <a:ahLst/>
                <a:cxnLst/>
                <a:rect l="l" t="t" r="r" b="b"/>
                <a:pathLst>
                  <a:path w="328" h="281" extrusionOk="0">
                    <a:moveTo>
                      <a:pt x="1" y="0"/>
                    </a:moveTo>
                    <a:lnTo>
                      <a:pt x="327" y="280"/>
                    </a:lnTo>
                    <a:lnTo>
                      <a:pt x="327" y="280"/>
                    </a:lnTo>
                    <a:close/>
                  </a:path>
                </a:pathLst>
              </a:custGeom>
              <a:solidFill>
                <a:srgbClr val="1E28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8"/>
              <p:cNvSpPr/>
              <p:nvPr/>
            </p:nvSpPr>
            <p:spPr>
              <a:xfrm>
                <a:off x="2664368" y="2279351"/>
                <a:ext cx="280" cy="2066"/>
              </a:xfrm>
              <a:custGeom>
                <a:avLst/>
                <a:gdLst/>
                <a:ahLst/>
                <a:cxnLst/>
                <a:rect l="l" t="t" r="r" b="b"/>
                <a:pathLst>
                  <a:path w="8" h="59" extrusionOk="0">
                    <a:moveTo>
                      <a:pt x="8" y="0"/>
                    </a:moveTo>
                    <a:cubicBezTo>
                      <a:pt x="4" y="22"/>
                      <a:pt x="4" y="40"/>
                      <a:pt x="0" y="58"/>
                    </a:cubicBezTo>
                    <a:lnTo>
                      <a:pt x="0" y="58"/>
                    </a:lnTo>
                    <a:cubicBezTo>
                      <a:pt x="4" y="40"/>
                      <a:pt x="4" y="22"/>
                      <a:pt x="8"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8"/>
              <p:cNvSpPr/>
              <p:nvPr/>
            </p:nvSpPr>
            <p:spPr>
              <a:xfrm>
                <a:off x="2606562" y="2210096"/>
                <a:ext cx="62357" cy="71320"/>
              </a:xfrm>
              <a:custGeom>
                <a:avLst/>
                <a:gdLst/>
                <a:ahLst/>
                <a:cxnLst/>
                <a:rect l="l" t="t" r="r" b="b"/>
                <a:pathLst>
                  <a:path w="1781" h="2037" extrusionOk="0">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8"/>
              <p:cNvSpPr/>
              <p:nvPr/>
            </p:nvSpPr>
            <p:spPr>
              <a:xfrm>
                <a:off x="2480236" y="1964936"/>
                <a:ext cx="258952" cy="296171"/>
              </a:xfrm>
              <a:custGeom>
                <a:avLst/>
                <a:gdLst/>
                <a:ahLst/>
                <a:cxnLst/>
                <a:rect l="l" t="t" r="r" b="b"/>
                <a:pathLst>
                  <a:path w="7396" h="8459" extrusionOk="0">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8"/>
              <p:cNvSpPr/>
              <p:nvPr/>
            </p:nvSpPr>
            <p:spPr>
              <a:xfrm>
                <a:off x="2465671" y="1949286"/>
                <a:ext cx="221209" cy="210880"/>
              </a:xfrm>
              <a:custGeom>
                <a:avLst/>
                <a:gdLst/>
                <a:ahLst/>
                <a:cxnLst/>
                <a:rect l="l" t="t" r="r" b="b"/>
                <a:pathLst>
                  <a:path w="6318" h="6023" extrusionOk="0">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8"/>
              <p:cNvSpPr/>
              <p:nvPr/>
            </p:nvSpPr>
            <p:spPr>
              <a:xfrm>
                <a:off x="2571234" y="2842496"/>
                <a:ext cx="298517" cy="1678079"/>
              </a:xfrm>
              <a:custGeom>
                <a:avLst/>
                <a:gdLst/>
                <a:ahLst/>
                <a:cxnLst/>
                <a:rect l="l" t="t" r="r" b="b"/>
                <a:pathLst>
                  <a:path w="8526" h="47928" extrusionOk="0">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8"/>
              <p:cNvSpPr/>
              <p:nvPr/>
            </p:nvSpPr>
            <p:spPr>
              <a:xfrm>
                <a:off x="2644516" y="4479376"/>
                <a:ext cx="140925" cy="45131"/>
              </a:xfrm>
              <a:custGeom>
                <a:avLst/>
                <a:gdLst/>
                <a:ahLst/>
                <a:cxnLst/>
                <a:rect l="l" t="t" r="r" b="b"/>
                <a:pathLst>
                  <a:path w="4025" h="1289" extrusionOk="0">
                    <a:moveTo>
                      <a:pt x="0" y="0"/>
                    </a:moveTo>
                    <a:lnTo>
                      <a:pt x="166" y="1288"/>
                    </a:lnTo>
                    <a:lnTo>
                      <a:pt x="3762" y="1288"/>
                    </a:lnTo>
                    <a:lnTo>
                      <a:pt x="4024" y="14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8"/>
              <p:cNvSpPr/>
              <p:nvPr/>
            </p:nvSpPr>
            <p:spPr>
              <a:xfrm>
                <a:off x="2643641" y="3424583"/>
                <a:ext cx="4307" cy="41035"/>
              </a:xfrm>
              <a:custGeom>
                <a:avLst/>
                <a:gdLst/>
                <a:ahLst/>
                <a:cxnLst/>
                <a:rect l="l" t="t" r="r" b="b"/>
                <a:pathLst>
                  <a:path w="123" h="1172" extrusionOk="0">
                    <a:moveTo>
                      <a:pt x="0" y="1"/>
                    </a:moveTo>
                    <a:lnTo>
                      <a:pt x="0" y="4"/>
                    </a:lnTo>
                    <a:cubicBezTo>
                      <a:pt x="43" y="395"/>
                      <a:pt x="83" y="785"/>
                      <a:pt x="122" y="1172"/>
                    </a:cubicBezTo>
                    <a:lnTo>
                      <a:pt x="122" y="1172"/>
                    </a:lnTo>
                    <a:cubicBezTo>
                      <a:pt x="83" y="785"/>
                      <a:pt x="43" y="395"/>
                      <a:pt x="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8"/>
              <p:cNvSpPr/>
              <p:nvPr/>
            </p:nvSpPr>
            <p:spPr>
              <a:xfrm>
                <a:off x="2643641" y="3130125"/>
                <a:ext cx="72406" cy="421936"/>
              </a:xfrm>
              <a:custGeom>
                <a:avLst/>
                <a:gdLst/>
                <a:ahLst/>
                <a:cxnLst/>
                <a:rect l="l" t="t" r="r" b="b"/>
                <a:pathLst>
                  <a:path w="2068" h="12051" extrusionOk="0">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8"/>
              <p:cNvSpPr/>
              <p:nvPr/>
            </p:nvSpPr>
            <p:spPr>
              <a:xfrm>
                <a:off x="2162670" y="2842496"/>
                <a:ext cx="559430" cy="1494228"/>
              </a:xfrm>
              <a:custGeom>
                <a:avLst/>
                <a:gdLst/>
                <a:ahLst/>
                <a:cxnLst/>
                <a:rect l="l" t="t" r="r" b="b"/>
                <a:pathLst>
                  <a:path w="15978" h="42677" extrusionOk="0">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8"/>
              <p:cNvSpPr/>
              <p:nvPr/>
            </p:nvSpPr>
            <p:spPr>
              <a:xfrm>
                <a:off x="2148980" y="4247137"/>
                <a:ext cx="153460" cy="99926"/>
              </a:xfrm>
              <a:custGeom>
                <a:avLst/>
                <a:gdLst/>
                <a:ahLst/>
                <a:cxnLst/>
                <a:rect l="l" t="t" r="r" b="b"/>
                <a:pathLst>
                  <a:path w="4383" h="2854" extrusionOk="0">
                    <a:moveTo>
                      <a:pt x="284" y="0"/>
                    </a:moveTo>
                    <a:lnTo>
                      <a:pt x="1" y="1403"/>
                    </a:lnTo>
                    <a:lnTo>
                      <a:pt x="3551" y="2853"/>
                    </a:lnTo>
                    <a:lnTo>
                      <a:pt x="4383" y="1891"/>
                    </a:lnTo>
                    <a:lnTo>
                      <a:pt x="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8"/>
              <p:cNvSpPr/>
              <p:nvPr/>
            </p:nvSpPr>
            <p:spPr>
              <a:xfrm>
                <a:off x="2625784" y="2083314"/>
                <a:ext cx="17506" cy="22863"/>
              </a:xfrm>
              <a:custGeom>
                <a:avLst/>
                <a:gdLst/>
                <a:ahLst/>
                <a:cxnLst/>
                <a:rect l="l" t="t" r="r" b="b"/>
                <a:pathLst>
                  <a:path w="500" h="653" extrusionOk="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a:off x="2696300" y="2067594"/>
                <a:ext cx="17611" cy="22898"/>
              </a:xfrm>
              <a:custGeom>
                <a:avLst/>
                <a:gdLst/>
                <a:ahLst/>
                <a:cxnLst/>
                <a:rect l="l" t="t" r="r" b="b"/>
                <a:pathLst>
                  <a:path w="503" h="654" extrusionOk="0">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8"/>
              <p:cNvSpPr/>
              <p:nvPr/>
            </p:nvSpPr>
            <p:spPr>
              <a:xfrm>
                <a:off x="2700817" y="2060801"/>
                <a:ext cx="14110" cy="9138"/>
              </a:xfrm>
              <a:custGeom>
                <a:avLst/>
                <a:gdLst/>
                <a:ahLst/>
                <a:cxnLst/>
                <a:rect l="l" t="t" r="r" b="b"/>
                <a:pathLst>
                  <a:path w="403" h="261" extrusionOk="0">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8"/>
              <p:cNvSpPr/>
              <p:nvPr/>
            </p:nvSpPr>
            <p:spPr>
              <a:xfrm>
                <a:off x="2678443" y="2096759"/>
                <a:ext cx="31196" cy="44116"/>
              </a:xfrm>
              <a:custGeom>
                <a:avLst/>
                <a:gdLst/>
                <a:ahLst/>
                <a:cxnLst/>
                <a:rect l="l" t="t" r="r" b="b"/>
                <a:pathLst>
                  <a:path w="891" h="1260" extrusionOk="0">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8"/>
              <p:cNvSpPr/>
              <p:nvPr/>
            </p:nvSpPr>
            <p:spPr>
              <a:xfrm>
                <a:off x="2620147" y="2156876"/>
                <a:ext cx="50558" cy="16176"/>
              </a:xfrm>
              <a:custGeom>
                <a:avLst/>
                <a:gdLst/>
                <a:ahLst/>
                <a:cxnLst/>
                <a:rect l="l" t="t" r="r" b="b"/>
                <a:pathLst>
                  <a:path w="1444" h="462" extrusionOk="0">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8"/>
              <p:cNvSpPr/>
              <p:nvPr/>
            </p:nvSpPr>
            <p:spPr>
              <a:xfrm>
                <a:off x="2484893" y="2137129"/>
                <a:ext cx="74472" cy="66174"/>
              </a:xfrm>
              <a:custGeom>
                <a:avLst/>
                <a:gdLst/>
                <a:ahLst/>
                <a:cxnLst/>
                <a:rect l="l" t="t" r="r" b="b"/>
                <a:pathLst>
                  <a:path w="2127" h="1890" extrusionOk="0">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a:off x="2594623" y="2046096"/>
                <a:ext cx="44011" cy="22968"/>
              </a:xfrm>
              <a:custGeom>
                <a:avLst/>
                <a:gdLst/>
                <a:ahLst/>
                <a:cxnLst/>
                <a:rect l="l" t="t" r="r" b="b"/>
                <a:pathLst>
                  <a:path w="1257" h="656" extrusionOk="0">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a:off x="2677183" y="2017490"/>
                <a:ext cx="39249" cy="11554"/>
              </a:xfrm>
              <a:custGeom>
                <a:avLst/>
                <a:gdLst/>
                <a:ahLst/>
                <a:cxnLst/>
                <a:rect l="l" t="t" r="r" b="b"/>
                <a:pathLst>
                  <a:path w="1121" h="330" extrusionOk="0">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a:off x="2205911" y="4422306"/>
                <a:ext cx="41490" cy="20972"/>
              </a:xfrm>
              <a:custGeom>
                <a:avLst/>
                <a:gdLst/>
                <a:ahLst/>
                <a:cxnLst/>
                <a:rect l="l" t="t" r="r" b="b"/>
                <a:pathLst>
                  <a:path w="1185" h="599" extrusionOk="0">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a:off x="2206051" y="4400633"/>
                <a:ext cx="35713" cy="25594"/>
              </a:xfrm>
              <a:custGeom>
                <a:avLst/>
                <a:gdLst/>
                <a:ahLst/>
                <a:cxnLst/>
                <a:rect l="l" t="t" r="r" b="b"/>
                <a:pathLst>
                  <a:path w="1020" h="731" extrusionOk="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a:off x="2753336" y="4612390"/>
                <a:ext cx="49683" cy="20202"/>
              </a:xfrm>
              <a:custGeom>
                <a:avLst/>
                <a:gdLst/>
                <a:ahLst/>
                <a:cxnLst/>
                <a:rect l="l" t="t" r="r" b="b"/>
                <a:pathLst>
                  <a:path w="1419" h="577" extrusionOk="0">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a:off x="2753476" y="4593763"/>
                <a:ext cx="30811" cy="36063"/>
              </a:xfrm>
              <a:custGeom>
                <a:avLst/>
                <a:gdLst/>
                <a:ahLst/>
                <a:cxnLst/>
                <a:rect l="l" t="t" r="r" b="b"/>
                <a:pathLst>
                  <a:path w="880" h="1030" extrusionOk="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a:off x="2630301" y="2076522"/>
                <a:ext cx="14005" cy="9138"/>
              </a:xfrm>
              <a:custGeom>
                <a:avLst/>
                <a:gdLst/>
                <a:ahLst/>
                <a:cxnLst/>
                <a:rect l="l" t="t" r="r" b="b"/>
                <a:pathLst>
                  <a:path w="400" h="261" extrusionOk="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a:off x="2470853" y="2821103"/>
                <a:ext cx="346484" cy="35853"/>
              </a:xfrm>
              <a:custGeom>
                <a:avLst/>
                <a:gdLst/>
                <a:ahLst/>
                <a:cxnLst/>
                <a:rect l="l" t="t" r="r" b="b"/>
                <a:pathLst>
                  <a:path w="9896" h="1024" extrusionOk="0">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a:off x="2513323" y="2818617"/>
                <a:ext cx="19397" cy="41490"/>
              </a:xfrm>
              <a:custGeom>
                <a:avLst/>
                <a:gdLst/>
                <a:ahLst/>
                <a:cxnLst/>
                <a:rect l="l" t="t" r="r" b="b"/>
                <a:pathLst>
                  <a:path w="554" h="1185" extrusionOk="0">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a:off x="2513323" y="2818617"/>
                <a:ext cx="19257" cy="41490"/>
              </a:xfrm>
              <a:custGeom>
                <a:avLst/>
                <a:gdLst/>
                <a:ahLst/>
                <a:cxnLst/>
                <a:rect l="l" t="t" r="r" b="b"/>
                <a:pathLst>
                  <a:path w="550" h="1185" extrusionOk="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a:off x="2772348" y="2818617"/>
                <a:ext cx="19467" cy="41490"/>
              </a:xfrm>
              <a:custGeom>
                <a:avLst/>
                <a:gdLst/>
                <a:ahLst/>
                <a:cxnLst/>
                <a:rect l="l" t="t" r="r" b="b"/>
                <a:pathLst>
                  <a:path w="556" h="1185" extrusionOk="0">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a:off x="2643396" y="2818617"/>
                <a:ext cx="19362" cy="41490"/>
              </a:xfrm>
              <a:custGeom>
                <a:avLst/>
                <a:gdLst/>
                <a:ahLst/>
                <a:cxnLst/>
                <a:rect l="l" t="t" r="r" b="b"/>
                <a:pathLst>
                  <a:path w="553" h="1185" extrusionOk="0">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a:off x="2475381" y="2091484"/>
                <a:ext cx="1013577" cy="907769"/>
              </a:xfrm>
              <a:custGeom>
                <a:avLst/>
                <a:gdLst/>
                <a:ahLst/>
                <a:cxnLst/>
                <a:rect l="l" t="t" r="r" b="b"/>
                <a:pathLst>
                  <a:path w="28949" h="25927" extrusionOk="0">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8"/>
              <p:cNvSpPr/>
              <p:nvPr/>
            </p:nvSpPr>
            <p:spPr>
              <a:xfrm>
                <a:off x="2509787" y="2116997"/>
                <a:ext cx="982031" cy="1171798"/>
              </a:xfrm>
              <a:custGeom>
                <a:avLst/>
                <a:gdLst/>
                <a:ahLst/>
                <a:cxnLst/>
                <a:rect l="l" t="t" r="r" b="b"/>
                <a:pathLst>
                  <a:path w="28048" h="33468" extrusionOk="0">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8"/>
              <p:cNvSpPr/>
              <p:nvPr/>
            </p:nvSpPr>
            <p:spPr>
              <a:xfrm>
                <a:off x="3247996" y="2515617"/>
                <a:ext cx="9663" cy="52449"/>
              </a:xfrm>
              <a:custGeom>
                <a:avLst/>
                <a:gdLst/>
                <a:ahLst/>
                <a:cxnLst/>
                <a:rect l="l" t="t" r="r" b="b"/>
                <a:pathLst>
                  <a:path w="276" h="1498" extrusionOk="0">
                    <a:moveTo>
                      <a:pt x="0" y="0"/>
                    </a:moveTo>
                    <a:lnTo>
                      <a:pt x="14" y="1497"/>
                    </a:lnTo>
                    <a:lnTo>
                      <a:pt x="276" y="1494"/>
                    </a:lnTo>
                    <a:lnTo>
                      <a:pt x="26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8"/>
              <p:cNvSpPr/>
              <p:nvPr/>
            </p:nvSpPr>
            <p:spPr>
              <a:xfrm>
                <a:off x="3246315" y="2340798"/>
                <a:ext cx="10364" cy="125065"/>
              </a:xfrm>
              <a:custGeom>
                <a:avLst/>
                <a:gdLst/>
                <a:ahLst/>
                <a:cxnLst/>
                <a:rect l="l" t="t" r="r" b="b"/>
                <a:pathLst>
                  <a:path w="296" h="3572" extrusionOk="0">
                    <a:moveTo>
                      <a:pt x="264" y="0"/>
                    </a:moveTo>
                    <a:lnTo>
                      <a:pt x="1" y="4"/>
                    </a:lnTo>
                    <a:lnTo>
                      <a:pt x="34" y="3572"/>
                    </a:lnTo>
                    <a:lnTo>
                      <a:pt x="295" y="3572"/>
                    </a:lnTo>
                    <a:lnTo>
                      <a:pt x="26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8"/>
              <p:cNvSpPr/>
              <p:nvPr/>
            </p:nvSpPr>
            <p:spPr>
              <a:xfrm>
                <a:off x="3105459" y="2917633"/>
                <a:ext cx="72581" cy="85501"/>
              </a:xfrm>
              <a:custGeom>
                <a:avLst/>
                <a:gdLst/>
                <a:ahLst/>
                <a:cxnLst/>
                <a:rect l="l" t="t" r="r" b="b"/>
                <a:pathLst>
                  <a:path w="2073" h="2442" extrusionOk="0">
                    <a:moveTo>
                      <a:pt x="1375" y="0"/>
                    </a:moveTo>
                    <a:lnTo>
                      <a:pt x="1" y="1486"/>
                    </a:lnTo>
                    <a:lnTo>
                      <a:pt x="539" y="2441"/>
                    </a:lnTo>
                    <a:lnTo>
                      <a:pt x="2072" y="719"/>
                    </a:lnTo>
                    <a:lnTo>
                      <a:pt x="1375"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8"/>
              <p:cNvSpPr/>
              <p:nvPr/>
            </p:nvSpPr>
            <p:spPr>
              <a:xfrm>
                <a:off x="2592592" y="2194375"/>
                <a:ext cx="843906" cy="1008185"/>
              </a:xfrm>
              <a:custGeom>
                <a:avLst/>
                <a:gdLst/>
                <a:ahLst/>
                <a:cxnLst/>
                <a:rect l="l" t="t" r="r" b="b"/>
                <a:pathLst>
                  <a:path w="24103" h="28795" extrusionOk="0">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8"/>
              <p:cNvSpPr/>
              <p:nvPr/>
            </p:nvSpPr>
            <p:spPr>
              <a:xfrm>
                <a:off x="2614090" y="2645304"/>
                <a:ext cx="70060" cy="105878"/>
              </a:xfrm>
              <a:custGeom>
                <a:avLst/>
                <a:gdLst/>
                <a:ahLst/>
                <a:cxnLst/>
                <a:rect l="l" t="t" r="r" b="b"/>
                <a:pathLst>
                  <a:path w="2001" h="3024" extrusionOk="0">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8"/>
              <p:cNvSpPr/>
              <p:nvPr/>
            </p:nvSpPr>
            <p:spPr>
              <a:xfrm>
                <a:off x="2359722" y="2457075"/>
                <a:ext cx="287488" cy="370957"/>
              </a:xfrm>
              <a:custGeom>
                <a:avLst/>
                <a:gdLst/>
                <a:ahLst/>
                <a:cxnLst/>
                <a:rect l="l" t="t" r="r" b="b"/>
                <a:pathLst>
                  <a:path w="8211" h="10595" extrusionOk="0">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8"/>
              <p:cNvSpPr/>
              <p:nvPr/>
            </p:nvSpPr>
            <p:spPr>
              <a:xfrm>
                <a:off x="2356851" y="2359775"/>
                <a:ext cx="170931" cy="212176"/>
              </a:xfrm>
              <a:custGeom>
                <a:avLst/>
                <a:gdLst/>
                <a:ahLst/>
                <a:cxnLst/>
                <a:rect l="l" t="t" r="r" b="b"/>
                <a:pathLst>
                  <a:path w="4882" h="6060" extrusionOk="0">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8"/>
              <p:cNvSpPr/>
              <p:nvPr/>
            </p:nvSpPr>
            <p:spPr>
              <a:xfrm>
                <a:off x="2348168" y="2472376"/>
                <a:ext cx="146702" cy="110640"/>
              </a:xfrm>
              <a:custGeom>
                <a:avLst/>
                <a:gdLst/>
                <a:ahLst/>
                <a:cxnLst/>
                <a:rect l="l" t="t" r="r" b="b"/>
                <a:pathLst>
                  <a:path w="4190" h="3160" extrusionOk="0">
                    <a:moveTo>
                      <a:pt x="83" y="1"/>
                    </a:moveTo>
                    <a:lnTo>
                      <a:pt x="1" y="370"/>
                    </a:lnTo>
                    <a:lnTo>
                      <a:pt x="3856" y="3160"/>
                    </a:lnTo>
                    <a:lnTo>
                      <a:pt x="4190" y="2786"/>
                    </a:lnTo>
                    <a:lnTo>
                      <a:pt x="83"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8"/>
              <p:cNvSpPr/>
              <p:nvPr/>
            </p:nvSpPr>
            <p:spPr>
              <a:xfrm>
                <a:off x="2661112" y="2623946"/>
                <a:ext cx="78953" cy="98700"/>
              </a:xfrm>
              <a:custGeom>
                <a:avLst/>
                <a:gdLst/>
                <a:ahLst/>
                <a:cxnLst/>
                <a:rect l="l" t="t" r="r" b="b"/>
                <a:pathLst>
                  <a:path w="2255" h="2819" extrusionOk="0">
                    <a:moveTo>
                      <a:pt x="1802" y="0"/>
                    </a:moveTo>
                    <a:lnTo>
                      <a:pt x="0" y="610"/>
                    </a:lnTo>
                    <a:lnTo>
                      <a:pt x="657" y="2818"/>
                    </a:lnTo>
                    <a:lnTo>
                      <a:pt x="2254" y="1881"/>
                    </a:lnTo>
                    <a:lnTo>
                      <a:pt x="1802" y="0"/>
                    </a:lnTo>
                    <a:close/>
                  </a:path>
                </a:pathLst>
              </a:custGeom>
              <a:solidFill>
                <a:srgbClr val="FFB5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 name="Google Shape;430;p28">
            <a:extLst>
              <a:ext uri="{FF2B5EF4-FFF2-40B4-BE49-F238E27FC236}">
                <a16:creationId xmlns:a16="http://schemas.microsoft.com/office/drawing/2014/main" id="{3BC7A872-B9C0-166B-77F1-6EEEC9F8E090}"/>
              </a:ext>
            </a:extLst>
          </p:cNvPr>
          <p:cNvSpPr/>
          <p:nvPr/>
        </p:nvSpPr>
        <p:spPr>
          <a:xfrm>
            <a:off x="3403515" y="1240689"/>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1;p28">
            <a:extLst>
              <a:ext uri="{FF2B5EF4-FFF2-40B4-BE49-F238E27FC236}">
                <a16:creationId xmlns:a16="http://schemas.microsoft.com/office/drawing/2014/main" id="{3440994A-24FF-9702-C12E-6A3AD278A6D2}"/>
              </a:ext>
            </a:extLst>
          </p:cNvPr>
          <p:cNvSpPr txBox="1">
            <a:spLocks/>
          </p:cNvSpPr>
          <p:nvPr/>
        </p:nvSpPr>
        <p:spPr>
          <a:xfrm>
            <a:off x="3474789" y="1382557"/>
            <a:ext cx="4089594" cy="4896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IN" dirty="0"/>
              <a:t>02 objective &amp; Literature review</a:t>
            </a:r>
          </a:p>
        </p:txBody>
      </p:sp>
      <p:sp>
        <p:nvSpPr>
          <p:cNvPr id="18" name="Google Shape;430;p28">
            <a:extLst>
              <a:ext uri="{FF2B5EF4-FFF2-40B4-BE49-F238E27FC236}">
                <a16:creationId xmlns:a16="http://schemas.microsoft.com/office/drawing/2014/main" id="{6A3E92E4-B1BD-C387-5137-E0659ADFE6F5}"/>
              </a:ext>
            </a:extLst>
          </p:cNvPr>
          <p:cNvSpPr/>
          <p:nvPr/>
        </p:nvSpPr>
        <p:spPr>
          <a:xfrm>
            <a:off x="3412414" y="1974382"/>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1;p28">
            <a:extLst>
              <a:ext uri="{FF2B5EF4-FFF2-40B4-BE49-F238E27FC236}">
                <a16:creationId xmlns:a16="http://schemas.microsoft.com/office/drawing/2014/main" id="{3649E0EF-F236-9685-A393-5F05DA7ECC00}"/>
              </a:ext>
            </a:extLst>
          </p:cNvPr>
          <p:cNvSpPr txBox="1">
            <a:spLocks/>
          </p:cNvSpPr>
          <p:nvPr/>
        </p:nvSpPr>
        <p:spPr>
          <a:xfrm>
            <a:off x="3483688" y="2023880"/>
            <a:ext cx="2300187" cy="581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IN" dirty="0"/>
              <a:t>03 Japan</a:t>
            </a:r>
          </a:p>
        </p:txBody>
      </p:sp>
      <p:sp>
        <p:nvSpPr>
          <p:cNvPr id="20" name="Google Shape;430;p28">
            <a:extLst>
              <a:ext uri="{FF2B5EF4-FFF2-40B4-BE49-F238E27FC236}">
                <a16:creationId xmlns:a16="http://schemas.microsoft.com/office/drawing/2014/main" id="{7DF4A47B-6F26-A36A-E13F-299178D22C83}"/>
              </a:ext>
            </a:extLst>
          </p:cNvPr>
          <p:cNvSpPr/>
          <p:nvPr/>
        </p:nvSpPr>
        <p:spPr>
          <a:xfrm>
            <a:off x="3412414" y="2712010"/>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1;p28">
            <a:extLst>
              <a:ext uri="{FF2B5EF4-FFF2-40B4-BE49-F238E27FC236}">
                <a16:creationId xmlns:a16="http://schemas.microsoft.com/office/drawing/2014/main" id="{BBFDC403-3582-0263-E6BC-073D645D613A}"/>
              </a:ext>
            </a:extLst>
          </p:cNvPr>
          <p:cNvSpPr txBox="1">
            <a:spLocks/>
          </p:cNvSpPr>
          <p:nvPr/>
        </p:nvSpPr>
        <p:spPr>
          <a:xfrm>
            <a:off x="3483688" y="2761508"/>
            <a:ext cx="2300187" cy="581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IN" dirty="0"/>
              <a:t>04 Russia</a:t>
            </a:r>
          </a:p>
        </p:txBody>
      </p:sp>
      <p:sp>
        <p:nvSpPr>
          <p:cNvPr id="2" name="Google Shape;430;p28">
            <a:extLst>
              <a:ext uri="{FF2B5EF4-FFF2-40B4-BE49-F238E27FC236}">
                <a16:creationId xmlns:a16="http://schemas.microsoft.com/office/drawing/2014/main" id="{83404A8F-5EF5-1E74-6714-305DEC078C26}"/>
              </a:ext>
            </a:extLst>
          </p:cNvPr>
          <p:cNvSpPr/>
          <p:nvPr/>
        </p:nvSpPr>
        <p:spPr>
          <a:xfrm>
            <a:off x="3410949" y="3450557"/>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431;p28">
            <a:extLst>
              <a:ext uri="{FF2B5EF4-FFF2-40B4-BE49-F238E27FC236}">
                <a16:creationId xmlns:a16="http://schemas.microsoft.com/office/drawing/2014/main" id="{C8A5F86B-8CBA-36FC-84C1-3C9FACFB3DDA}"/>
              </a:ext>
            </a:extLst>
          </p:cNvPr>
          <p:cNvSpPr txBox="1">
            <a:spLocks/>
          </p:cNvSpPr>
          <p:nvPr/>
        </p:nvSpPr>
        <p:spPr>
          <a:xfrm>
            <a:off x="3482223" y="3500055"/>
            <a:ext cx="2300187" cy="581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IN" dirty="0"/>
              <a:t>05 case study</a:t>
            </a:r>
          </a:p>
        </p:txBody>
      </p:sp>
      <p:sp>
        <p:nvSpPr>
          <p:cNvPr id="4" name="Google Shape;430;p28">
            <a:extLst>
              <a:ext uri="{FF2B5EF4-FFF2-40B4-BE49-F238E27FC236}">
                <a16:creationId xmlns:a16="http://schemas.microsoft.com/office/drawing/2014/main" id="{64A1CFB8-14E7-35AD-8E73-DCE16CF764A3}"/>
              </a:ext>
            </a:extLst>
          </p:cNvPr>
          <p:cNvSpPr/>
          <p:nvPr/>
        </p:nvSpPr>
        <p:spPr>
          <a:xfrm>
            <a:off x="3412414" y="4204873"/>
            <a:ext cx="607500" cy="612900"/>
          </a:xfrm>
          <a:prstGeom prst="roundRect">
            <a:avLst>
              <a:gd name="adj" fmla="val 4313"/>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31;p28">
            <a:extLst>
              <a:ext uri="{FF2B5EF4-FFF2-40B4-BE49-F238E27FC236}">
                <a16:creationId xmlns:a16="http://schemas.microsoft.com/office/drawing/2014/main" id="{E862E361-567E-E3B3-3D04-A96FFA80EEB8}"/>
              </a:ext>
            </a:extLst>
          </p:cNvPr>
          <p:cNvSpPr txBox="1">
            <a:spLocks/>
          </p:cNvSpPr>
          <p:nvPr/>
        </p:nvSpPr>
        <p:spPr>
          <a:xfrm>
            <a:off x="3483688" y="4254371"/>
            <a:ext cx="2300187" cy="58197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200"/>
              <a:buFont typeface="Staatliches"/>
              <a:buNone/>
              <a:defRPr sz="2400" b="0" i="0" u="none" strike="noStrike" cap="none">
                <a:solidFill>
                  <a:srgbClr val="434343"/>
                </a:solidFill>
                <a:latin typeface="Staatliches"/>
                <a:ea typeface="Staatliches"/>
                <a:cs typeface="Staatliches"/>
                <a:sym typeface="Staatliches"/>
              </a:defRPr>
            </a:lvl1pPr>
            <a:lvl2pPr marR="0" lvl="1"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2pPr>
            <a:lvl3pPr marR="0" lvl="2"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3pPr>
            <a:lvl4pPr marR="0" lvl="3"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4pPr>
            <a:lvl5pPr marR="0" lvl="4"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5pPr>
            <a:lvl6pPr marR="0" lvl="5"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6pPr>
            <a:lvl7pPr marR="0" lvl="6"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7pPr>
            <a:lvl8pPr marR="0" lvl="7"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8pPr>
            <a:lvl9pPr marR="0" lvl="8" algn="l" rtl="0">
              <a:lnSpc>
                <a:spcPct val="100000"/>
              </a:lnSpc>
              <a:spcBef>
                <a:spcPts val="0"/>
              </a:spcBef>
              <a:spcAft>
                <a:spcPts val="0"/>
              </a:spcAft>
              <a:buClr>
                <a:srgbClr val="F3F3F3"/>
              </a:buClr>
              <a:buSzPts val="1200"/>
              <a:buFont typeface="Josefin Sans"/>
              <a:buNone/>
              <a:defRPr sz="1200" b="0" i="0" u="none" strike="noStrike" cap="none">
                <a:solidFill>
                  <a:srgbClr val="F3F3F3"/>
                </a:solidFill>
                <a:latin typeface="Josefin Sans"/>
                <a:ea typeface="Josefin Sans"/>
                <a:cs typeface="Josefin Sans"/>
                <a:sym typeface="Josefin Sans"/>
              </a:defRPr>
            </a:lvl9pPr>
          </a:lstStyle>
          <a:p>
            <a:r>
              <a:rPr lang="en-IN" dirty="0"/>
              <a:t>06 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A9AA350E-69E1-C919-168B-29749E82D3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47920E-D0AF-9242-AD64-0828A7DC660B}"/>
              </a:ext>
            </a:extLst>
          </p:cNvPr>
          <p:cNvSpPr txBox="1"/>
          <p:nvPr/>
        </p:nvSpPr>
        <p:spPr>
          <a:xfrm>
            <a:off x="252759" y="47982"/>
            <a:ext cx="8951239" cy="5047536"/>
          </a:xfrm>
          <a:prstGeom prst="rect">
            <a:avLst/>
          </a:prstGeom>
          <a:solidFill>
            <a:srgbClr val="FFF2CC"/>
          </a:solidFill>
          <a:ln>
            <a:solidFill>
              <a:schemeClr val="tx1">
                <a:lumMod val="10000"/>
              </a:schemeClr>
            </a:solidFill>
          </a:ln>
        </p:spPr>
        <p:txBody>
          <a:bodyPr wrap="square" rtlCol="0">
            <a:spAutoFit/>
          </a:bodyPr>
          <a:lstStyle/>
          <a:p>
            <a:pPr marL="285750" indent="-285750">
              <a:buFont typeface="Wingdings" panose="05000000000000000000" pitchFamily="2" charset="2"/>
              <a:buChar char="§"/>
            </a:pPr>
            <a:r>
              <a:rPr lang="en-US" sz="1400" b="1" dirty="0">
                <a:latin typeface="Anaheim"/>
              </a:rPr>
              <a:t>Consumption Tax Increase (2014) : </a:t>
            </a:r>
            <a:r>
              <a:rPr lang="en-US" sz="1400" dirty="0">
                <a:latin typeface="Anaheim"/>
              </a:rPr>
              <a:t>April, 2014 Japan raised it’s tax from 5% to 8% to address in public high debt.</a:t>
            </a:r>
            <a:endParaRPr lang="en-US" sz="1400" b="1" dirty="0">
              <a:latin typeface="Anaheim"/>
            </a:endParaRPr>
          </a:p>
          <a:p>
            <a:pPr marL="285750" indent="-285750">
              <a:buFont typeface="Wingdings" panose="05000000000000000000" pitchFamily="2" charset="2"/>
              <a:buChar char="§"/>
            </a:pPr>
            <a:endParaRPr lang="en-US" sz="1400" b="1" dirty="0">
              <a:latin typeface="Anaheim"/>
            </a:endParaRPr>
          </a:p>
          <a:p>
            <a:pPr marL="285750" indent="-285750">
              <a:buFont typeface="Wingdings" panose="05000000000000000000" pitchFamily="2" charset="2"/>
              <a:buChar char="§"/>
            </a:pPr>
            <a:r>
              <a:rPr lang="en-US" sz="1400" b="1" dirty="0">
                <a:latin typeface="Anaheim"/>
              </a:rPr>
              <a:t>High Scores: </a:t>
            </a:r>
            <a:r>
              <a:rPr lang="en-US" sz="1400" dirty="0">
                <a:latin typeface="Anaheim"/>
              </a:rPr>
              <a:t>Japan consistently scored between 85.1 and 90.38, showing strong regulatory quality that supports business activity and economic growth.</a:t>
            </a:r>
          </a:p>
          <a:p>
            <a:pPr marL="285750" indent="-285750">
              <a:buFont typeface="Wingdings" panose="05000000000000000000" pitchFamily="2" charset="2"/>
              <a:buChar char="§"/>
            </a:pPr>
            <a:endParaRPr lang="en-US" dirty="0">
              <a:latin typeface="Anaheim"/>
            </a:endParaRPr>
          </a:p>
          <a:p>
            <a:pPr marL="285750" indent="-285750">
              <a:buFont typeface="Wingdings" panose="05000000000000000000" pitchFamily="2" charset="2"/>
              <a:buChar char="§"/>
            </a:pPr>
            <a:r>
              <a:rPr lang="en-US" sz="1400" b="1" dirty="0">
                <a:latin typeface="Anaheim"/>
              </a:rPr>
              <a:t>Peak in 2016: </a:t>
            </a:r>
            <a:r>
              <a:rPr lang="en-US" sz="1400" dirty="0">
                <a:latin typeface="Anaheim"/>
              </a:rPr>
              <a:t>The highest score, 90.38 in 2016, may reflect efforts to improve transparency and efficiency, as Japan focused on reforming corporate governance and fostering innovation.</a:t>
            </a:r>
          </a:p>
          <a:p>
            <a:pPr marL="285750" indent="-285750">
              <a:buFont typeface="Wingdings" panose="05000000000000000000" pitchFamily="2" charset="2"/>
              <a:buChar char="§"/>
            </a:pPr>
            <a:endParaRPr lang="en-US" dirty="0">
              <a:latin typeface="Anaheim"/>
            </a:endParaRPr>
          </a:p>
          <a:p>
            <a:pPr marL="285750" indent="-285750">
              <a:buFont typeface="Wingdings" panose="05000000000000000000" pitchFamily="2" charset="2"/>
              <a:buChar char="§"/>
            </a:pPr>
            <a:r>
              <a:rPr lang="en-US" sz="1400" b="1" dirty="0">
                <a:latin typeface="Anaheim"/>
              </a:rPr>
              <a:t>Slight Decline:</a:t>
            </a:r>
            <a:r>
              <a:rPr lang="en-US" sz="1400" dirty="0">
                <a:latin typeface="Anaheim"/>
              </a:rPr>
              <a:t> Minor declines in 2017, 2018, and 2019 could suggest external factors, such as trade tensions and domestic adjustments, impacting regulatory performance slightly but not substantially.</a:t>
            </a:r>
          </a:p>
          <a:p>
            <a:pPr marL="285750" indent="-285750">
              <a:buFont typeface="Wingdings" panose="05000000000000000000" pitchFamily="2" charset="2"/>
              <a:buChar char="§"/>
            </a:pPr>
            <a:endParaRPr lang="en-US" dirty="0">
              <a:latin typeface="Anaheim"/>
            </a:endParaRPr>
          </a:p>
          <a:p>
            <a:pPr marL="285750" indent="-285750">
              <a:buFont typeface="Wingdings" panose="05000000000000000000" pitchFamily="2" charset="2"/>
              <a:buChar char="§"/>
            </a:pPr>
            <a:r>
              <a:rPr lang="en-US" sz="1400" b="1" dirty="0">
                <a:latin typeface="Anaheim"/>
              </a:rPr>
              <a:t>Resilience During COVID-19: </a:t>
            </a:r>
            <a:r>
              <a:rPr lang="en-US" sz="1400" dirty="0">
                <a:latin typeface="Anaheim"/>
              </a:rPr>
              <a:t>The relatively stable score in 2020 (89.42) demonstrates Japan’s adaptability in maintaining regulatory effectiveness amid the economic disruptions caused by the pandemic.</a:t>
            </a:r>
          </a:p>
          <a:p>
            <a:pPr marL="285750" indent="-285750">
              <a:buFont typeface="Wingdings" panose="05000000000000000000" pitchFamily="2" charset="2"/>
              <a:buChar char="§"/>
            </a:pPr>
            <a:endParaRPr lang="en-US" dirty="0">
              <a:latin typeface="Anaheim"/>
            </a:endParaRPr>
          </a:p>
          <a:p>
            <a:pPr marL="285750" indent="-285750">
              <a:buFont typeface="Wingdings" panose="05000000000000000000" pitchFamily="2" charset="2"/>
              <a:buChar char="§"/>
            </a:pPr>
            <a:r>
              <a:rPr lang="en-US" sz="1400" b="1" dirty="0">
                <a:latin typeface="Anaheim"/>
              </a:rPr>
              <a:t>Consistent Recovery: </a:t>
            </a:r>
            <a:r>
              <a:rPr lang="en-US" sz="1400" dirty="0">
                <a:latin typeface="Anaheim"/>
              </a:rPr>
              <a:t>The rebound to 89.9 in 2021 suggests sustained efforts to maintain regulatory quality, showing Japan's commitment to stability and support for the private sector.</a:t>
            </a:r>
          </a:p>
          <a:p>
            <a:pPr marL="285750" indent="-285750">
              <a:buFont typeface="Wingdings" panose="05000000000000000000" pitchFamily="2" charset="2"/>
              <a:buChar char="§"/>
            </a:pPr>
            <a:endParaRPr lang="en-US" b="1" dirty="0">
              <a:latin typeface="Anaheim"/>
            </a:endParaRPr>
          </a:p>
          <a:p>
            <a:pPr marL="285750" indent="-285750">
              <a:buFont typeface="Wingdings" panose="05000000000000000000" pitchFamily="2" charset="2"/>
              <a:buChar char="§"/>
            </a:pPr>
            <a:r>
              <a:rPr lang="en-US" sz="1400" b="1" dirty="0">
                <a:latin typeface="Anaheim"/>
              </a:rPr>
              <a:t>Overall Strength: </a:t>
            </a:r>
            <a:r>
              <a:rPr lang="en-US" sz="1400" dirty="0">
                <a:latin typeface="Anaheim"/>
              </a:rPr>
              <a:t>Japan’s regulatory scores reflect a strong, consistent framework that fosters a reliable environment for businesses, crucial for economic resilience and recovery.</a:t>
            </a:r>
          </a:p>
          <a:p>
            <a:endParaRPr lang="en-US" dirty="0">
              <a:latin typeface="Anaheim"/>
            </a:endParaRPr>
          </a:p>
          <a:p>
            <a:r>
              <a:rPr lang="en-US" sz="1400" dirty="0">
                <a:latin typeface="Anaheim"/>
              </a:rPr>
              <a:t>These trends suggest Japan’s regulatory quality has remained robust, with only minor fluctuations due to external economic conditions.</a:t>
            </a:r>
            <a:br>
              <a:rPr lang="en-US" sz="1400" b="1" dirty="0">
                <a:latin typeface="Anaheim"/>
              </a:rPr>
            </a:br>
            <a:endParaRPr lang="en-IN" dirty="0"/>
          </a:p>
        </p:txBody>
      </p:sp>
      <p:sp>
        <p:nvSpPr>
          <p:cNvPr id="2" name="Google Shape;5088;p54">
            <a:extLst>
              <a:ext uri="{FF2B5EF4-FFF2-40B4-BE49-F238E27FC236}">
                <a16:creationId xmlns:a16="http://schemas.microsoft.com/office/drawing/2014/main" id="{7BC982E5-9EFC-E54C-596D-1F24AD375626}"/>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81FC0A1B-2682-2129-1B10-C8F7C81DE5F6}"/>
              </a:ext>
            </a:extLst>
          </p:cNvPr>
          <p:cNvSpPr txBox="1"/>
          <p:nvPr/>
        </p:nvSpPr>
        <p:spPr>
          <a:xfrm>
            <a:off x="-12447"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18</a:t>
            </a:r>
          </a:p>
        </p:txBody>
      </p:sp>
    </p:spTree>
    <p:extLst>
      <p:ext uri="{BB962C8B-B14F-4D97-AF65-F5344CB8AC3E}">
        <p14:creationId xmlns:p14="http://schemas.microsoft.com/office/powerpoint/2010/main" val="25994480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0DFFFF3F-ABC5-1E91-D948-03DB719F61F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852A253-8BA1-F5C6-B1C8-5DE90362CCF6}"/>
              </a:ext>
            </a:extLst>
          </p:cNvPr>
          <p:cNvPicPr>
            <a:picLocks noChangeAspect="1"/>
          </p:cNvPicPr>
          <p:nvPr/>
        </p:nvPicPr>
        <p:blipFill>
          <a:blip r:embed="rId3"/>
          <a:stretch>
            <a:fillRect/>
          </a:stretch>
        </p:blipFill>
        <p:spPr>
          <a:xfrm>
            <a:off x="583609" y="1863365"/>
            <a:ext cx="3442415" cy="1732480"/>
          </a:xfrm>
          <a:prstGeom prst="rect">
            <a:avLst/>
          </a:prstGeom>
        </p:spPr>
      </p:pic>
      <p:sp>
        <p:nvSpPr>
          <p:cNvPr id="835" name="Google Shape;835;p34">
            <a:extLst>
              <a:ext uri="{FF2B5EF4-FFF2-40B4-BE49-F238E27FC236}">
                <a16:creationId xmlns:a16="http://schemas.microsoft.com/office/drawing/2014/main" id="{5C374E90-2BAE-B4BC-9B51-78692695F6A0}"/>
              </a:ext>
            </a:extLst>
          </p:cNvPr>
          <p:cNvSpPr txBox="1">
            <a:spLocks noGrp="1"/>
          </p:cNvSpPr>
          <p:nvPr>
            <p:ph type="ctrTitle"/>
          </p:nvPr>
        </p:nvSpPr>
        <p:spPr>
          <a:xfrm>
            <a:off x="681291" y="1751322"/>
            <a:ext cx="45384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case study</a:t>
            </a:r>
            <a:br>
              <a:rPr lang="en-US" sz="3600" dirty="0"/>
            </a:br>
            <a:r>
              <a:rPr lang="en" sz="3600" dirty="0"/>
              <a:t> japan </a:t>
            </a:r>
            <a:endParaRPr sz="3600" dirty="0"/>
          </a:p>
        </p:txBody>
      </p:sp>
      <p:pic>
        <p:nvPicPr>
          <p:cNvPr id="3" name="Picture 2">
            <a:extLst>
              <a:ext uri="{FF2B5EF4-FFF2-40B4-BE49-F238E27FC236}">
                <a16:creationId xmlns:a16="http://schemas.microsoft.com/office/drawing/2014/main" id="{725692D5-0F74-7921-E485-9D93852473A2}"/>
              </a:ext>
            </a:extLst>
          </p:cNvPr>
          <p:cNvPicPr>
            <a:picLocks noChangeAspect="1"/>
          </p:cNvPicPr>
          <p:nvPr/>
        </p:nvPicPr>
        <p:blipFill>
          <a:blip r:embed="rId4">
            <a:biLevel thresh="50000"/>
          </a:blip>
          <a:stretch>
            <a:fillRect/>
          </a:stretch>
        </p:blipFill>
        <p:spPr>
          <a:xfrm>
            <a:off x="1933645" y="2694525"/>
            <a:ext cx="548664" cy="433621"/>
          </a:xfrm>
          <a:prstGeom prst="rect">
            <a:avLst/>
          </a:prstGeom>
        </p:spPr>
      </p:pic>
      <p:pic>
        <p:nvPicPr>
          <p:cNvPr id="4" name="Picture 3">
            <a:extLst>
              <a:ext uri="{FF2B5EF4-FFF2-40B4-BE49-F238E27FC236}">
                <a16:creationId xmlns:a16="http://schemas.microsoft.com/office/drawing/2014/main" id="{CD2E6B25-3CB1-72B2-CAFB-7CF0CAE25FEE}"/>
              </a:ext>
            </a:extLst>
          </p:cNvPr>
          <p:cNvPicPr>
            <a:picLocks noChangeAspect="1"/>
          </p:cNvPicPr>
          <p:nvPr/>
        </p:nvPicPr>
        <p:blipFill>
          <a:blip r:embed="rId5"/>
          <a:srcRect/>
          <a:stretch/>
        </p:blipFill>
        <p:spPr>
          <a:xfrm>
            <a:off x="4896506" y="1561790"/>
            <a:ext cx="3569038" cy="2676779"/>
          </a:xfrm>
          <a:prstGeom prst="rect">
            <a:avLst/>
          </a:prstGeom>
          <a:ln>
            <a:noFill/>
          </a:ln>
          <a:effectLst>
            <a:softEdge rad="112500"/>
          </a:effectLst>
        </p:spPr>
      </p:pic>
      <p:sp>
        <p:nvSpPr>
          <p:cNvPr id="5" name="Google Shape;5088;p54">
            <a:extLst>
              <a:ext uri="{FF2B5EF4-FFF2-40B4-BE49-F238E27FC236}">
                <a16:creationId xmlns:a16="http://schemas.microsoft.com/office/drawing/2014/main" id="{DC75BFF8-AF7A-15E3-AED7-15E973E3347A}"/>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TextBox 5">
            <a:extLst>
              <a:ext uri="{FF2B5EF4-FFF2-40B4-BE49-F238E27FC236}">
                <a16:creationId xmlns:a16="http://schemas.microsoft.com/office/drawing/2014/main" id="{D1D1E6E8-9088-4CFD-1EFB-7F7111C2921F}"/>
              </a:ext>
            </a:extLst>
          </p:cNvPr>
          <p:cNvSpPr txBox="1"/>
          <p:nvPr/>
        </p:nvSpPr>
        <p:spPr>
          <a:xfrm>
            <a:off x="-12447"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19</a:t>
            </a:r>
          </a:p>
        </p:txBody>
      </p:sp>
    </p:spTree>
    <p:extLst>
      <p:ext uri="{BB962C8B-B14F-4D97-AF65-F5344CB8AC3E}">
        <p14:creationId xmlns:p14="http://schemas.microsoft.com/office/powerpoint/2010/main" val="2906845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78E22FE1-B669-C3DE-D3A5-8E0B4238772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0BC286-9DC5-E845-9216-8B02A9A35E8A}"/>
              </a:ext>
            </a:extLst>
          </p:cNvPr>
          <p:cNvSpPr txBox="1"/>
          <p:nvPr/>
        </p:nvSpPr>
        <p:spPr>
          <a:xfrm>
            <a:off x="204551" y="585759"/>
            <a:ext cx="4438231" cy="3754874"/>
          </a:xfrm>
          <a:prstGeom prst="rect">
            <a:avLst/>
          </a:prstGeom>
          <a:solidFill>
            <a:srgbClr val="FFF2CC"/>
          </a:solidFill>
          <a:ln>
            <a:solidFill>
              <a:schemeClr val="tx1">
                <a:lumMod val="10000"/>
              </a:schemeClr>
            </a:solidFill>
          </a:ln>
        </p:spPr>
        <p:txBody>
          <a:bodyPr wrap="square" rtlCol="0">
            <a:spAutoFit/>
          </a:bodyPr>
          <a:lstStyle/>
          <a:p>
            <a:r>
              <a:rPr lang="en-US" sz="1400" b="1" dirty="0">
                <a:latin typeface="Anaheim"/>
              </a:rPr>
              <a:t>1. Abenomics and Economic Reforms (2015-2020)</a:t>
            </a:r>
          </a:p>
          <a:p>
            <a:pPr marL="285750" indent="-285750">
              <a:buFont typeface="Arial" panose="020B0604020202020204" pitchFamily="34" charset="0"/>
              <a:buChar char="•"/>
            </a:pPr>
            <a:r>
              <a:rPr lang="en-US" sz="1400" dirty="0">
                <a:latin typeface="Anaheim"/>
              </a:rPr>
              <a:t>Impact on Rank: 85.1 (2015) → 90.38 (2016)</a:t>
            </a:r>
          </a:p>
          <a:p>
            <a:pPr marL="285750" indent="-285750">
              <a:buFont typeface="Arial" panose="020B0604020202020204" pitchFamily="34" charset="0"/>
              <a:buChar char="•"/>
            </a:pPr>
            <a:r>
              <a:rPr lang="en-US" sz="1400" dirty="0">
                <a:latin typeface="Anaheim"/>
              </a:rPr>
              <a:t>Abenomics, introduced by Prime Minister </a:t>
            </a:r>
            <a:r>
              <a:rPr lang="en-US" sz="1400" dirty="0" err="1">
                <a:latin typeface="Anaheim"/>
              </a:rPr>
              <a:t>Shinzō</a:t>
            </a:r>
            <a:r>
              <a:rPr lang="en-US" sz="1400" dirty="0">
                <a:latin typeface="Anaheim"/>
              </a:rPr>
              <a:t> Abe, aimed to revive Japan’s economy through monetary easing, fiscal stimulus, and structural reforms.</a:t>
            </a:r>
          </a:p>
          <a:p>
            <a:pPr marL="285750" indent="-285750">
              <a:buFont typeface="Arial" panose="020B0604020202020204" pitchFamily="34" charset="0"/>
              <a:buChar char="•"/>
            </a:pPr>
            <a:r>
              <a:rPr lang="en-US" sz="1400" dirty="0">
                <a:latin typeface="Anaheim"/>
              </a:rPr>
              <a:t>The regulatory reforms encouraged private-sector growth, promoted corporate governance improvements, and fostered greater market transparency.</a:t>
            </a:r>
          </a:p>
          <a:p>
            <a:pPr marL="285750" indent="-285750">
              <a:buFont typeface="Arial" panose="020B0604020202020204" pitchFamily="34" charset="0"/>
              <a:buChar char="•"/>
            </a:pPr>
            <a:r>
              <a:rPr lang="en-US" sz="1400" dirty="0">
                <a:latin typeface="Anaheim"/>
              </a:rPr>
              <a:t>These reforms were designed to make Japan a more attractive place for both domestic and international investors.</a:t>
            </a:r>
          </a:p>
          <a:p>
            <a:pPr marL="285750" indent="-285750">
              <a:buFont typeface="Arial" panose="020B0604020202020204" pitchFamily="34" charset="0"/>
              <a:buChar char="•"/>
            </a:pPr>
            <a:r>
              <a:rPr lang="en-US" sz="1400" dirty="0">
                <a:latin typeface="Anaheim"/>
              </a:rPr>
              <a:t>Effect on Rank: Abenomics, along with other reforms, likely contributed to an improvement in Japan’s regulatory quality, as markets became more stable and predictable. The ranking improvement from 2015 to 2016 (85.1 to 90.38) reflects these positive changes.</a:t>
            </a:r>
          </a:p>
        </p:txBody>
      </p:sp>
      <p:sp>
        <p:nvSpPr>
          <p:cNvPr id="2" name="Google Shape;5088;p54">
            <a:extLst>
              <a:ext uri="{FF2B5EF4-FFF2-40B4-BE49-F238E27FC236}">
                <a16:creationId xmlns:a16="http://schemas.microsoft.com/office/drawing/2014/main" id="{CC91F588-790E-4A88-3C17-7FE377B5835B}"/>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5F0F2F75-04B2-8628-B0C8-B708225C75C0}"/>
              </a:ext>
            </a:extLst>
          </p:cNvPr>
          <p:cNvSpPr txBox="1"/>
          <p:nvPr/>
        </p:nvSpPr>
        <p:spPr>
          <a:xfrm>
            <a:off x="-27315" y="159568"/>
            <a:ext cx="433996" cy="307777"/>
          </a:xfrm>
          <a:prstGeom prst="rect">
            <a:avLst/>
          </a:prstGeom>
          <a:noFill/>
        </p:spPr>
        <p:txBody>
          <a:bodyPr wrap="square" rtlCol="0">
            <a:spAutoFit/>
          </a:bodyPr>
          <a:lstStyle/>
          <a:p>
            <a:r>
              <a:rPr lang="en-US" dirty="0">
                <a:solidFill>
                  <a:schemeClr val="tx1"/>
                </a:solidFill>
                <a:latin typeface="Montserrat" panose="00000500000000000000" pitchFamily="2" charset="0"/>
              </a:rPr>
              <a:t>2</a:t>
            </a:r>
            <a:r>
              <a:rPr lang="en-IN" dirty="0">
                <a:solidFill>
                  <a:schemeClr val="tx1"/>
                </a:solidFill>
                <a:latin typeface="Montserrat" panose="00000500000000000000" pitchFamily="2" charset="0"/>
              </a:rPr>
              <a:t>0</a:t>
            </a:r>
          </a:p>
        </p:txBody>
      </p:sp>
      <p:pic>
        <p:nvPicPr>
          <p:cNvPr id="6" name="Picture 5">
            <a:extLst>
              <a:ext uri="{FF2B5EF4-FFF2-40B4-BE49-F238E27FC236}">
                <a16:creationId xmlns:a16="http://schemas.microsoft.com/office/drawing/2014/main" id="{C837AC2A-4168-C9E4-6110-5C1B8670F18F}"/>
              </a:ext>
            </a:extLst>
          </p:cNvPr>
          <p:cNvPicPr>
            <a:picLocks noChangeAspect="1"/>
          </p:cNvPicPr>
          <p:nvPr/>
        </p:nvPicPr>
        <p:blipFill>
          <a:blip r:embed="rId3"/>
          <a:stretch>
            <a:fillRect/>
          </a:stretch>
        </p:blipFill>
        <p:spPr>
          <a:xfrm>
            <a:off x="4736500" y="1231068"/>
            <a:ext cx="4292572" cy="2523176"/>
          </a:xfrm>
          <a:prstGeom prst="rect">
            <a:avLst/>
          </a:prstGeom>
          <a:ln>
            <a:noFill/>
          </a:ln>
          <a:effectLst>
            <a:softEdge rad="112500"/>
          </a:effectLst>
        </p:spPr>
      </p:pic>
      <p:sp>
        <p:nvSpPr>
          <p:cNvPr id="10" name="TextBox 9">
            <a:extLst>
              <a:ext uri="{FF2B5EF4-FFF2-40B4-BE49-F238E27FC236}">
                <a16:creationId xmlns:a16="http://schemas.microsoft.com/office/drawing/2014/main" id="{01ABBC9D-79C0-438D-FBF1-0CB6D9544FB0}"/>
              </a:ext>
            </a:extLst>
          </p:cNvPr>
          <p:cNvSpPr txBox="1"/>
          <p:nvPr/>
        </p:nvSpPr>
        <p:spPr>
          <a:xfrm>
            <a:off x="477900" y="4712613"/>
            <a:ext cx="5023368" cy="430887"/>
          </a:xfrm>
          <a:prstGeom prst="rect">
            <a:avLst/>
          </a:prstGeom>
          <a:noFill/>
        </p:spPr>
        <p:txBody>
          <a:bodyPr wrap="square">
            <a:spAutoFit/>
          </a:bodyPr>
          <a:lstStyle/>
          <a:p>
            <a:r>
              <a:rPr lang="en-IN" sz="1100" i="1" dirty="0">
                <a:latin typeface="Montserrat" panose="00000500000000000000" pitchFamily="2" charset="0"/>
              </a:rPr>
              <a:t>Source -</a:t>
            </a:r>
            <a:r>
              <a:rPr lang="en-US" sz="1100" i="1" dirty="0"/>
              <a:t>the Journal of Japanese Studies or Asian Economic Policy Review</a:t>
            </a:r>
            <a:endParaRPr lang="en-IN" sz="1100" i="1" dirty="0"/>
          </a:p>
          <a:p>
            <a:r>
              <a:rPr lang="en-IN" sz="1100" i="1" dirty="0">
                <a:latin typeface="Montserrat" panose="00000500000000000000" pitchFamily="2" charset="0"/>
              </a:rPr>
              <a:t>  </a:t>
            </a:r>
          </a:p>
        </p:txBody>
      </p:sp>
    </p:spTree>
    <p:extLst>
      <p:ext uri="{BB962C8B-B14F-4D97-AF65-F5344CB8AC3E}">
        <p14:creationId xmlns:p14="http://schemas.microsoft.com/office/powerpoint/2010/main" val="3633044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71C3F41C-0C73-89FE-C984-FCFC4FDCF8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902460-2C2F-E7BD-F864-1F9706FD490C}"/>
              </a:ext>
            </a:extLst>
          </p:cNvPr>
          <p:cNvSpPr txBox="1"/>
          <p:nvPr/>
        </p:nvSpPr>
        <p:spPr>
          <a:xfrm>
            <a:off x="204551" y="679301"/>
            <a:ext cx="4438231" cy="3108543"/>
          </a:xfrm>
          <a:prstGeom prst="rect">
            <a:avLst/>
          </a:prstGeom>
          <a:solidFill>
            <a:srgbClr val="FFF2CC"/>
          </a:solidFill>
          <a:ln>
            <a:solidFill>
              <a:schemeClr val="tx1">
                <a:lumMod val="10000"/>
              </a:schemeClr>
            </a:solidFill>
          </a:ln>
        </p:spPr>
        <p:txBody>
          <a:bodyPr wrap="square" rtlCol="0">
            <a:spAutoFit/>
          </a:bodyPr>
          <a:lstStyle/>
          <a:p>
            <a:r>
              <a:rPr lang="en-US" b="1" dirty="0">
                <a:latin typeface="Anaheim"/>
              </a:rPr>
              <a:t>2</a:t>
            </a:r>
            <a:r>
              <a:rPr lang="en-US" sz="1400" b="1" dirty="0">
                <a:latin typeface="Anaheim"/>
              </a:rPr>
              <a:t>. Regulatory Response to Natural Disasters (2016-2020)</a:t>
            </a:r>
          </a:p>
          <a:p>
            <a:r>
              <a:rPr lang="en-US" sz="1400" b="1" dirty="0">
                <a:latin typeface="Anaheim"/>
              </a:rPr>
              <a:t>Impact on Rank: 89.42 (2020) → 89.9 (2021)</a:t>
            </a:r>
          </a:p>
          <a:p>
            <a:pPr marL="285750" indent="-285750">
              <a:buFont typeface="Arial" panose="020B0604020202020204" pitchFamily="34" charset="0"/>
              <a:buChar char="•"/>
            </a:pPr>
            <a:r>
              <a:rPr lang="en-US" sz="1400" dirty="0">
                <a:latin typeface="Anaheim"/>
              </a:rPr>
              <a:t>Japan has a long history of dealing with natural disasters. The 2016 Kumamoto Earthquake and other events prompted updates to disaster management laws and construction safety regulations.</a:t>
            </a:r>
          </a:p>
          <a:p>
            <a:pPr marL="285750" indent="-285750">
              <a:buFont typeface="Arial" panose="020B0604020202020204" pitchFamily="34" charset="0"/>
              <a:buChar char="•"/>
            </a:pPr>
            <a:r>
              <a:rPr lang="en-US" sz="1400" dirty="0">
                <a:latin typeface="Anaheim"/>
              </a:rPr>
              <a:t>These adjustments aimed to protect infrastructure, businesses, and citizens, reinforcing Japan’s regulatory resilience.</a:t>
            </a:r>
          </a:p>
          <a:p>
            <a:pPr marL="285750" indent="-285750">
              <a:buFont typeface="Arial" panose="020B0604020202020204" pitchFamily="34" charset="0"/>
              <a:buChar char="•"/>
            </a:pPr>
            <a:r>
              <a:rPr lang="en-US" sz="1400" dirty="0">
                <a:latin typeface="Anaheim"/>
              </a:rPr>
              <a:t>Effect on Rank: The effective management of natural disasters contributed to market stability and resilience, which reinforced Japan’s high regulatory quality. This likely played a role in maintaining a high rank (89.9 in 2021).</a:t>
            </a:r>
          </a:p>
        </p:txBody>
      </p:sp>
      <p:sp>
        <p:nvSpPr>
          <p:cNvPr id="2" name="Google Shape;5088;p54">
            <a:extLst>
              <a:ext uri="{FF2B5EF4-FFF2-40B4-BE49-F238E27FC236}">
                <a16:creationId xmlns:a16="http://schemas.microsoft.com/office/drawing/2014/main" id="{279DE13C-578A-0C4B-BD47-818B18EC6EDD}"/>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C6BBCAB2-5740-482E-271E-57D0480365BB}"/>
              </a:ext>
            </a:extLst>
          </p:cNvPr>
          <p:cNvSpPr txBox="1"/>
          <p:nvPr/>
        </p:nvSpPr>
        <p:spPr>
          <a:xfrm>
            <a:off x="-12447" y="159568"/>
            <a:ext cx="433996" cy="307777"/>
          </a:xfrm>
          <a:prstGeom prst="rect">
            <a:avLst/>
          </a:prstGeom>
          <a:noFill/>
        </p:spPr>
        <p:txBody>
          <a:bodyPr wrap="square" rtlCol="0">
            <a:spAutoFit/>
          </a:bodyPr>
          <a:lstStyle/>
          <a:p>
            <a:r>
              <a:rPr lang="en-US" dirty="0">
                <a:solidFill>
                  <a:schemeClr val="tx1"/>
                </a:solidFill>
                <a:latin typeface="Montserrat" panose="00000500000000000000" pitchFamily="2" charset="0"/>
              </a:rPr>
              <a:t>2</a:t>
            </a:r>
            <a:r>
              <a:rPr lang="en-IN" dirty="0">
                <a:solidFill>
                  <a:schemeClr val="tx1"/>
                </a:solidFill>
                <a:latin typeface="Montserrat" panose="00000500000000000000" pitchFamily="2" charset="0"/>
              </a:rPr>
              <a:t>1</a:t>
            </a:r>
          </a:p>
        </p:txBody>
      </p:sp>
      <p:pic>
        <p:nvPicPr>
          <p:cNvPr id="6" name="Picture 5">
            <a:extLst>
              <a:ext uri="{FF2B5EF4-FFF2-40B4-BE49-F238E27FC236}">
                <a16:creationId xmlns:a16="http://schemas.microsoft.com/office/drawing/2014/main" id="{ADB6EB3E-D824-1458-424E-2B9592AB8288}"/>
              </a:ext>
            </a:extLst>
          </p:cNvPr>
          <p:cNvPicPr>
            <a:picLocks noChangeAspect="1"/>
          </p:cNvPicPr>
          <p:nvPr/>
        </p:nvPicPr>
        <p:blipFill>
          <a:blip r:embed="rId3"/>
          <a:srcRect/>
          <a:stretch/>
        </p:blipFill>
        <p:spPr>
          <a:xfrm>
            <a:off x="4990404" y="1231068"/>
            <a:ext cx="3784764" cy="2523176"/>
          </a:xfrm>
          <a:prstGeom prst="rect">
            <a:avLst/>
          </a:prstGeom>
          <a:ln>
            <a:noFill/>
          </a:ln>
          <a:effectLst>
            <a:softEdge rad="112500"/>
          </a:effectLst>
        </p:spPr>
      </p:pic>
      <p:sp>
        <p:nvSpPr>
          <p:cNvPr id="10" name="TextBox 9">
            <a:extLst>
              <a:ext uri="{FF2B5EF4-FFF2-40B4-BE49-F238E27FC236}">
                <a16:creationId xmlns:a16="http://schemas.microsoft.com/office/drawing/2014/main" id="{3F80CF7E-E273-ABFD-6954-E7ECB0BEE08E}"/>
              </a:ext>
            </a:extLst>
          </p:cNvPr>
          <p:cNvSpPr txBox="1"/>
          <p:nvPr/>
        </p:nvSpPr>
        <p:spPr>
          <a:xfrm>
            <a:off x="477900" y="4712613"/>
            <a:ext cx="5023368" cy="261610"/>
          </a:xfrm>
          <a:prstGeom prst="rect">
            <a:avLst/>
          </a:prstGeom>
          <a:noFill/>
        </p:spPr>
        <p:txBody>
          <a:bodyPr wrap="square">
            <a:spAutoFit/>
          </a:bodyPr>
          <a:lstStyle/>
          <a:p>
            <a:r>
              <a:rPr lang="en-IN" sz="1100" i="1" dirty="0">
                <a:latin typeface="Montserrat" panose="00000500000000000000" pitchFamily="2" charset="0"/>
              </a:rPr>
              <a:t>Source -</a:t>
            </a:r>
            <a:r>
              <a:rPr lang="en-US" sz="1100" i="1" dirty="0"/>
              <a:t>Cabinet Office - Disaster Management</a:t>
            </a:r>
            <a:r>
              <a:rPr lang="en-IN" sz="1100" i="1" dirty="0">
                <a:latin typeface="Montserrat" panose="00000500000000000000" pitchFamily="2" charset="0"/>
              </a:rPr>
              <a:t>  </a:t>
            </a:r>
          </a:p>
        </p:txBody>
      </p:sp>
    </p:spTree>
    <p:extLst>
      <p:ext uri="{BB962C8B-B14F-4D97-AF65-F5344CB8AC3E}">
        <p14:creationId xmlns:p14="http://schemas.microsoft.com/office/powerpoint/2010/main" val="227490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09">
          <a:extLst>
            <a:ext uri="{FF2B5EF4-FFF2-40B4-BE49-F238E27FC236}">
              <a16:creationId xmlns:a16="http://schemas.microsoft.com/office/drawing/2014/main" id="{1E8CC589-3101-B3BE-FB9D-F8B3B9094D96}"/>
            </a:ext>
          </a:extLst>
        </p:cNvPr>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D7FC77C0-D794-2996-4C50-B1A9CFE9253F}"/>
              </a:ext>
            </a:extLst>
          </p:cNvPr>
          <p:cNvGraphicFramePr>
            <a:graphicFrameLocks noGrp="1"/>
          </p:cNvGraphicFramePr>
          <p:nvPr>
            <p:extLst>
              <p:ext uri="{D42A27DB-BD31-4B8C-83A1-F6EECF244321}">
                <p14:modId xmlns:p14="http://schemas.microsoft.com/office/powerpoint/2010/main" val="1897076567"/>
              </p:ext>
            </p:extLst>
          </p:nvPr>
        </p:nvGraphicFramePr>
        <p:xfrm>
          <a:off x="335591" y="1171177"/>
          <a:ext cx="2892135" cy="3669535"/>
        </p:xfrm>
        <a:graphic>
          <a:graphicData uri="http://schemas.openxmlformats.org/drawingml/2006/table">
            <a:tbl>
              <a:tblPr>
                <a:tableStyleId>{3C2FFA5D-87B4-456A-9821-1D502468CF0F}</a:tableStyleId>
              </a:tblPr>
              <a:tblGrid>
                <a:gridCol w="2892135">
                  <a:extLst>
                    <a:ext uri="{9D8B030D-6E8A-4147-A177-3AD203B41FA5}">
                      <a16:colId xmlns:a16="http://schemas.microsoft.com/office/drawing/2014/main" val="3134499524"/>
                    </a:ext>
                  </a:extLst>
                </a:gridCol>
              </a:tblGrid>
              <a:tr h="3669535">
                <a:tc>
                  <a:txBody>
                    <a:bodyPr/>
                    <a:lstStyle/>
                    <a:p>
                      <a:endParaRPr lang="en-IN" dirty="0"/>
                    </a:p>
                  </a:txBody>
                  <a:tcPr>
                    <a:solidFill>
                      <a:srgbClr val="00B0F0"/>
                    </a:solidFill>
                  </a:tcPr>
                </a:tc>
                <a:extLst>
                  <a:ext uri="{0D108BD9-81ED-4DB2-BD59-A6C34878D82A}">
                    <a16:rowId xmlns:a16="http://schemas.microsoft.com/office/drawing/2014/main" val="32302007"/>
                  </a:ext>
                </a:extLst>
              </a:tr>
            </a:tbl>
          </a:graphicData>
        </a:graphic>
      </p:graphicFrame>
      <p:graphicFrame>
        <p:nvGraphicFramePr>
          <p:cNvPr id="18" name="Object 17">
            <a:extLst>
              <a:ext uri="{FF2B5EF4-FFF2-40B4-BE49-F238E27FC236}">
                <a16:creationId xmlns:a16="http://schemas.microsoft.com/office/drawing/2014/main" id="{02CB9F72-4EDE-E609-7CC2-3322CF7DC1C5}"/>
              </a:ext>
            </a:extLst>
          </p:cNvPr>
          <p:cNvGraphicFramePr>
            <a:graphicFrameLocks noChangeAspect="1"/>
          </p:cNvGraphicFramePr>
          <p:nvPr>
            <p:extLst>
              <p:ext uri="{D42A27DB-BD31-4B8C-83A1-F6EECF244321}">
                <p14:modId xmlns:p14="http://schemas.microsoft.com/office/powerpoint/2010/main" val="4106932283"/>
              </p:ext>
            </p:extLst>
          </p:nvPr>
        </p:nvGraphicFramePr>
        <p:xfrm>
          <a:off x="337670" y="1157713"/>
          <a:ext cx="2892425" cy="3683000"/>
        </p:xfrm>
        <a:graphic>
          <a:graphicData uri="http://schemas.openxmlformats.org/presentationml/2006/ole">
            <mc:AlternateContent xmlns:mc="http://schemas.openxmlformats.org/markup-compatibility/2006">
              <mc:Choice xmlns:v="urn:schemas-microsoft-com:vml" Requires="v">
                <p:oleObj name="Worksheet" r:id="rId3" imgW="1371600" imgH="1470723" progId="Excel.Sheet.12">
                  <p:embed/>
                </p:oleObj>
              </mc:Choice>
              <mc:Fallback>
                <p:oleObj name="Worksheet" r:id="rId3" imgW="1371600" imgH="1470723" progId="Excel.Sheet.12">
                  <p:embed/>
                  <p:pic>
                    <p:nvPicPr>
                      <p:cNvPr id="18" name="Object 17">
                        <a:extLst>
                          <a:ext uri="{FF2B5EF4-FFF2-40B4-BE49-F238E27FC236}">
                            <a16:creationId xmlns:a16="http://schemas.microsoft.com/office/drawing/2014/main" id="{E8FC3DB4-E965-5382-F58F-5346221A0C79}"/>
                          </a:ext>
                        </a:extLst>
                      </p:cNvPr>
                      <p:cNvPicPr/>
                      <p:nvPr/>
                    </p:nvPicPr>
                    <p:blipFill>
                      <a:blip r:embed="rId4"/>
                      <a:stretch>
                        <a:fillRect/>
                      </a:stretch>
                    </p:blipFill>
                    <p:spPr>
                      <a:xfrm>
                        <a:off x="337670" y="1157713"/>
                        <a:ext cx="2892425" cy="3683000"/>
                      </a:xfrm>
                      <a:prstGeom prst="rect">
                        <a:avLst/>
                      </a:prstGeom>
                      <a:solidFill>
                        <a:srgbClr val="00B0F0"/>
                      </a:solidFill>
                    </p:spPr>
                  </p:pic>
                </p:oleObj>
              </mc:Fallback>
            </mc:AlternateContent>
          </a:graphicData>
        </a:graphic>
      </p:graphicFrame>
      <p:sp>
        <p:nvSpPr>
          <p:cNvPr id="810" name="Google Shape;810;p33">
            <a:extLst>
              <a:ext uri="{FF2B5EF4-FFF2-40B4-BE49-F238E27FC236}">
                <a16:creationId xmlns:a16="http://schemas.microsoft.com/office/drawing/2014/main" id="{A16AA4F9-681F-B856-E199-32603BE48FE1}"/>
              </a:ext>
            </a:extLst>
          </p:cNvPr>
          <p:cNvSpPr txBox="1">
            <a:spLocks noGrp="1"/>
          </p:cNvSpPr>
          <p:nvPr>
            <p:ph type="ctrTitle" idx="8"/>
          </p:nvPr>
        </p:nvSpPr>
        <p:spPr>
          <a:xfrm>
            <a:off x="3543300" y="419200"/>
            <a:ext cx="56769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The Worldwide Governance Indicators (WGI) project (2015-2021)</a:t>
            </a:r>
            <a:endParaRPr dirty="0"/>
          </a:p>
        </p:txBody>
      </p:sp>
      <p:grpSp>
        <p:nvGrpSpPr>
          <p:cNvPr id="820" name="Google Shape;820;p33">
            <a:extLst>
              <a:ext uri="{FF2B5EF4-FFF2-40B4-BE49-F238E27FC236}">
                <a16:creationId xmlns:a16="http://schemas.microsoft.com/office/drawing/2014/main" id="{A34AA64F-2DD5-C669-A61B-52BBFCF124E8}"/>
              </a:ext>
            </a:extLst>
          </p:cNvPr>
          <p:cNvGrpSpPr/>
          <p:nvPr/>
        </p:nvGrpSpPr>
        <p:grpSpPr>
          <a:xfrm>
            <a:off x="167640" y="284575"/>
            <a:ext cx="2461254" cy="713693"/>
            <a:chOff x="1575694" y="930575"/>
            <a:chExt cx="1989550" cy="713693"/>
          </a:xfrm>
        </p:grpSpPr>
        <p:sp>
          <p:nvSpPr>
            <p:cNvPr id="821" name="Google Shape;821;p33">
              <a:extLst>
                <a:ext uri="{FF2B5EF4-FFF2-40B4-BE49-F238E27FC236}">
                  <a16:creationId xmlns:a16="http://schemas.microsoft.com/office/drawing/2014/main" id="{12AFC77C-D37A-8761-1891-2B82B89C3724}"/>
                </a:ext>
              </a:extLst>
            </p:cNvPr>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a:extLst>
                <a:ext uri="{FF2B5EF4-FFF2-40B4-BE49-F238E27FC236}">
                  <a16:creationId xmlns:a16="http://schemas.microsoft.com/office/drawing/2014/main" id="{F82DD332-90E8-4348-11ED-C0126E5B954C}"/>
                </a:ext>
              </a:extLst>
            </p:cNvPr>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3">
            <a:extLst>
              <a:ext uri="{FF2B5EF4-FFF2-40B4-BE49-F238E27FC236}">
                <a16:creationId xmlns:a16="http://schemas.microsoft.com/office/drawing/2014/main" id="{2C1344D8-5FD4-84B6-4E45-7F5948A84598}"/>
              </a:ext>
            </a:extLst>
          </p:cNvPr>
          <p:cNvSpPr txBox="1">
            <a:spLocks noGrp="1"/>
          </p:cNvSpPr>
          <p:nvPr>
            <p:ph type="ctrTitle"/>
          </p:nvPr>
        </p:nvSpPr>
        <p:spPr>
          <a:xfrm>
            <a:off x="471820" y="389528"/>
            <a:ext cx="1802854" cy="57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1400" dirty="0"/>
              <a:t>Regulatory Quality of Russia from 2015-2021</a:t>
            </a:r>
            <a:endParaRPr sz="1400" dirty="0"/>
          </a:p>
        </p:txBody>
      </p:sp>
      <p:graphicFrame>
        <p:nvGraphicFramePr>
          <p:cNvPr id="19" name="Chart 18">
            <a:extLst>
              <a:ext uri="{FF2B5EF4-FFF2-40B4-BE49-F238E27FC236}">
                <a16:creationId xmlns:a16="http://schemas.microsoft.com/office/drawing/2014/main" id="{A04D29E7-65C6-2602-0BE4-19B71ADD6A95}"/>
              </a:ext>
            </a:extLst>
          </p:cNvPr>
          <p:cNvGraphicFramePr/>
          <p:nvPr>
            <p:extLst>
              <p:ext uri="{D42A27DB-BD31-4B8C-83A1-F6EECF244321}">
                <p14:modId xmlns:p14="http://schemas.microsoft.com/office/powerpoint/2010/main" val="542517860"/>
              </p:ext>
            </p:extLst>
          </p:nvPr>
        </p:nvGraphicFramePr>
        <p:xfrm>
          <a:off x="3472043" y="1180573"/>
          <a:ext cx="5504317" cy="3682999"/>
        </p:xfrm>
        <a:graphic>
          <a:graphicData uri="http://schemas.openxmlformats.org/drawingml/2006/chart">
            <c:chart xmlns:c="http://schemas.openxmlformats.org/drawingml/2006/chart" xmlns:r="http://schemas.openxmlformats.org/officeDocument/2006/relationships" r:id="rId5"/>
          </a:graphicData>
        </a:graphic>
      </p:graphicFrame>
      <p:sp>
        <p:nvSpPr>
          <p:cNvPr id="2" name="Google Shape;5088;p54">
            <a:extLst>
              <a:ext uri="{FF2B5EF4-FFF2-40B4-BE49-F238E27FC236}">
                <a16:creationId xmlns:a16="http://schemas.microsoft.com/office/drawing/2014/main" id="{1DBDBCF5-EC1D-1C49-45B3-772EFF3EEA7C}"/>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737043FF-29C4-9F62-6139-8F86F20718B1}"/>
              </a:ext>
            </a:extLst>
          </p:cNvPr>
          <p:cNvSpPr txBox="1"/>
          <p:nvPr/>
        </p:nvSpPr>
        <p:spPr>
          <a:xfrm>
            <a:off x="-25558" y="159568"/>
            <a:ext cx="433996" cy="307777"/>
          </a:xfrm>
          <a:prstGeom prst="rect">
            <a:avLst/>
          </a:prstGeom>
          <a:noFill/>
        </p:spPr>
        <p:txBody>
          <a:bodyPr wrap="square" rtlCol="0">
            <a:spAutoFit/>
          </a:bodyPr>
          <a:lstStyle/>
          <a:p>
            <a:r>
              <a:rPr lang="en-US" dirty="0">
                <a:solidFill>
                  <a:schemeClr val="tx1"/>
                </a:solidFill>
                <a:latin typeface="Montserrat" panose="00000500000000000000" pitchFamily="2" charset="0"/>
              </a:rPr>
              <a:t>2</a:t>
            </a:r>
            <a:r>
              <a:rPr lang="en-IN" dirty="0">
                <a:solidFill>
                  <a:schemeClr val="tx1"/>
                </a:solidFill>
                <a:latin typeface="Montserrat" panose="00000500000000000000" pitchFamily="2" charset="0"/>
              </a:rPr>
              <a:t>2</a:t>
            </a:r>
          </a:p>
        </p:txBody>
      </p:sp>
      <p:sp>
        <p:nvSpPr>
          <p:cNvPr id="5" name="TextBox 4">
            <a:extLst>
              <a:ext uri="{FF2B5EF4-FFF2-40B4-BE49-F238E27FC236}">
                <a16:creationId xmlns:a16="http://schemas.microsoft.com/office/drawing/2014/main" id="{F07BB3C5-6A22-8BBB-04AC-90D4DE55C87D}"/>
              </a:ext>
            </a:extLst>
          </p:cNvPr>
          <p:cNvSpPr txBox="1"/>
          <p:nvPr/>
        </p:nvSpPr>
        <p:spPr>
          <a:xfrm>
            <a:off x="471820" y="4863572"/>
            <a:ext cx="4650058" cy="261610"/>
          </a:xfrm>
          <a:prstGeom prst="rect">
            <a:avLst/>
          </a:prstGeom>
          <a:noFill/>
        </p:spPr>
        <p:txBody>
          <a:bodyPr wrap="square">
            <a:spAutoFit/>
          </a:bodyPr>
          <a:lstStyle/>
          <a:p>
            <a:r>
              <a:rPr lang="en-IN" sz="1100" i="1" dirty="0">
                <a:latin typeface="Montserrat" panose="00000500000000000000" pitchFamily="2" charset="0"/>
              </a:rPr>
              <a:t>Source -</a:t>
            </a:r>
            <a:r>
              <a:rPr lang="en-US" sz="1100" i="1" dirty="0"/>
              <a:t>Cabinet Office - Disaster Management</a:t>
            </a:r>
            <a:r>
              <a:rPr lang="en-IN" sz="1100" i="1" dirty="0">
                <a:latin typeface="Montserrat" panose="00000500000000000000" pitchFamily="2" charset="0"/>
              </a:rPr>
              <a:t>  </a:t>
            </a:r>
          </a:p>
        </p:txBody>
      </p:sp>
    </p:spTree>
    <p:extLst>
      <p:ext uri="{BB962C8B-B14F-4D97-AF65-F5344CB8AC3E}">
        <p14:creationId xmlns:p14="http://schemas.microsoft.com/office/powerpoint/2010/main" val="3847718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6CCB31D2-316E-04BA-D179-9C7E616ED741}"/>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F9F06D2-1DD3-1560-D8C4-90342DB86621}"/>
              </a:ext>
            </a:extLst>
          </p:cNvPr>
          <p:cNvPicPr>
            <a:picLocks noChangeAspect="1"/>
          </p:cNvPicPr>
          <p:nvPr/>
        </p:nvPicPr>
        <p:blipFill>
          <a:blip r:embed="rId3"/>
          <a:stretch>
            <a:fillRect/>
          </a:stretch>
        </p:blipFill>
        <p:spPr>
          <a:xfrm>
            <a:off x="583609" y="1863365"/>
            <a:ext cx="3442415" cy="1732480"/>
          </a:xfrm>
          <a:prstGeom prst="rect">
            <a:avLst/>
          </a:prstGeom>
        </p:spPr>
      </p:pic>
      <p:sp>
        <p:nvSpPr>
          <p:cNvPr id="835" name="Google Shape;835;p34">
            <a:extLst>
              <a:ext uri="{FF2B5EF4-FFF2-40B4-BE49-F238E27FC236}">
                <a16:creationId xmlns:a16="http://schemas.microsoft.com/office/drawing/2014/main" id="{B01B00B5-258D-34CD-2702-4A7992547E9B}"/>
              </a:ext>
            </a:extLst>
          </p:cNvPr>
          <p:cNvSpPr txBox="1">
            <a:spLocks noGrp="1"/>
          </p:cNvSpPr>
          <p:nvPr>
            <p:ph type="ctrTitle"/>
          </p:nvPr>
        </p:nvSpPr>
        <p:spPr>
          <a:xfrm>
            <a:off x="681291" y="1751322"/>
            <a:ext cx="3288729"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3200" dirty="0"/>
              <a:t>Data Interpretation</a:t>
            </a:r>
            <a:br>
              <a:rPr lang="en-IN" sz="3200" dirty="0"/>
            </a:br>
            <a:r>
              <a:rPr lang="en-IN" sz="3200" dirty="0"/>
              <a:t>                Russia</a:t>
            </a:r>
            <a:endParaRPr sz="3200" dirty="0"/>
          </a:p>
        </p:txBody>
      </p:sp>
      <p:pic>
        <p:nvPicPr>
          <p:cNvPr id="1026" name="Picture 2" descr="Data Interpretation Skill Assessment - Online Assessment Platform Contents">
            <a:extLst>
              <a:ext uri="{FF2B5EF4-FFF2-40B4-BE49-F238E27FC236}">
                <a16:creationId xmlns:a16="http://schemas.microsoft.com/office/drawing/2014/main" id="{978D3CF0-69A1-74BD-B545-C74866CA5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0834" y="822960"/>
            <a:ext cx="3742518" cy="3730084"/>
          </a:xfrm>
          <a:prstGeom prst="rect">
            <a:avLst/>
          </a:prstGeom>
          <a:solidFill>
            <a:schemeClr val="accent1"/>
          </a:solidFill>
        </p:spPr>
      </p:pic>
      <p:sp>
        <p:nvSpPr>
          <p:cNvPr id="3" name="Google Shape;5088;p54">
            <a:extLst>
              <a:ext uri="{FF2B5EF4-FFF2-40B4-BE49-F238E27FC236}">
                <a16:creationId xmlns:a16="http://schemas.microsoft.com/office/drawing/2014/main" id="{7FB5E7E1-7109-CE70-35C5-F91E8F8DD869}"/>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F40225B3-DCDC-8E43-F633-C9D6231CB89D}"/>
              </a:ext>
            </a:extLst>
          </p:cNvPr>
          <p:cNvSpPr txBox="1"/>
          <p:nvPr/>
        </p:nvSpPr>
        <p:spPr>
          <a:xfrm>
            <a:off x="-20227"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23</a:t>
            </a:r>
          </a:p>
        </p:txBody>
      </p:sp>
    </p:spTree>
    <p:extLst>
      <p:ext uri="{BB962C8B-B14F-4D97-AF65-F5344CB8AC3E}">
        <p14:creationId xmlns:p14="http://schemas.microsoft.com/office/powerpoint/2010/main" val="378916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553ED430-966A-A78D-0C24-1793EBF18A2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C9C3A5-382A-0BBD-D434-5DD26E02237A}"/>
              </a:ext>
            </a:extLst>
          </p:cNvPr>
          <p:cNvSpPr txBox="1"/>
          <p:nvPr/>
        </p:nvSpPr>
        <p:spPr>
          <a:xfrm>
            <a:off x="298609" y="568077"/>
            <a:ext cx="8546782" cy="4185761"/>
          </a:xfrm>
          <a:prstGeom prst="rect">
            <a:avLst/>
          </a:prstGeom>
          <a:solidFill>
            <a:srgbClr val="FFF2CC"/>
          </a:solidFill>
          <a:ln>
            <a:solidFill>
              <a:schemeClr val="tx1">
                <a:lumMod val="10000"/>
              </a:schemeClr>
            </a:solidFill>
          </a:ln>
        </p:spPr>
        <p:txBody>
          <a:bodyPr wrap="square" rtlCol="0">
            <a:spAutoFit/>
          </a:bodyPr>
          <a:lstStyle/>
          <a:p>
            <a:pPr marL="285750" indent="-285750">
              <a:buFont typeface="Wingdings" panose="05000000000000000000" pitchFamily="2" charset="2"/>
              <a:buChar char="§"/>
            </a:pPr>
            <a:r>
              <a:rPr lang="en-US" sz="1400" b="1" dirty="0">
                <a:latin typeface="Anaheim"/>
              </a:rPr>
              <a:t>Moderate Scores: </a:t>
            </a:r>
            <a:r>
              <a:rPr lang="en-US" sz="1400" dirty="0">
                <a:latin typeface="Anaheim"/>
              </a:rPr>
              <a:t>Russia’s scores ranged from 30.77 to 37.2, indicating moderate regulatory quality with significant room for improvement.</a:t>
            </a:r>
          </a:p>
          <a:p>
            <a:pPr marL="285750" indent="-285750">
              <a:buFont typeface="Wingdings" panose="05000000000000000000" pitchFamily="2" charset="2"/>
              <a:buChar char="§"/>
            </a:pPr>
            <a:endParaRPr lang="en-US" b="1" dirty="0">
              <a:latin typeface="Anaheim"/>
            </a:endParaRPr>
          </a:p>
          <a:p>
            <a:pPr marL="285750" indent="-285750">
              <a:buFont typeface="Wingdings" panose="05000000000000000000" pitchFamily="2" charset="2"/>
              <a:buChar char="§"/>
            </a:pPr>
            <a:r>
              <a:rPr lang="en-US" sz="1400" b="1" dirty="0">
                <a:latin typeface="Anaheim"/>
              </a:rPr>
              <a:t>Fluctuations</a:t>
            </a:r>
            <a:r>
              <a:rPr lang="en-US" sz="1400" dirty="0">
                <a:latin typeface="Anaheim"/>
              </a:rPr>
              <a:t>: Scores varied across the years, suggesting inconsistent regulatory performance influenced by both internal policies and external pressures.</a:t>
            </a:r>
          </a:p>
          <a:p>
            <a:pPr marL="285750" indent="-285750">
              <a:buFont typeface="Wingdings" panose="05000000000000000000" pitchFamily="2" charset="2"/>
              <a:buChar char="§"/>
            </a:pPr>
            <a:endParaRPr lang="en-US" b="1" dirty="0">
              <a:latin typeface="Anaheim"/>
            </a:endParaRPr>
          </a:p>
          <a:p>
            <a:pPr marL="285750" indent="-285750">
              <a:buFont typeface="Wingdings" panose="05000000000000000000" pitchFamily="2" charset="2"/>
              <a:buChar char="§"/>
            </a:pPr>
            <a:r>
              <a:rPr lang="en-US" sz="1400" b="1" dirty="0">
                <a:latin typeface="Anaheim"/>
              </a:rPr>
              <a:t>Improvement Attempts: </a:t>
            </a:r>
            <a:r>
              <a:rPr lang="en-US" sz="1400" dirty="0">
                <a:latin typeface="Anaheim"/>
              </a:rPr>
              <a:t>The increase in 2016 and again in 2020 could reflect governmental efforts to improve regulatory effectiveness, likely influenced by reforms in response to economic challenges.</a:t>
            </a:r>
          </a:p>
          <a:p>
            <a:pPr marL="285750" indent="-285750">
              <a:buFont typeface="Wingdings" panose="05000000000000000000" pitchFamily="2" charset="2"/>
              <a:buChar char="§"/>
            </a:pPr>
            <a:endParaRPr lang="en-US" b="1" dirty="0">
              <a:latin typeface="Anaheim"/>
            </a:endParaRPr>
          </a:p>
          <a:p>
            <a:pPr marL="285750" indent="-285750">
              <a:buFont typeface="Wingdings" panose="05000000000000000000" pitchFamily="2" charset="2"/>
              <a:buChar char="§"/>
            </a:pPr>
            <a:r>
              <a:rPr lang="en-US" sz="1400" b="1" dirty="0">
                <a:latin typeface="Anaheim"/>
              </a:rPr>
              <a:t>Sanctions and Global Tensions: </a:t>
            </a:r>
            <a:r>
              <a:rPr lang="en-US" sz="1400" dirty="0">
                <a:latin typeface="Anaheim"/>
              </a:rPr>
              <a:t>The lower scores in 2018 and 2021 may be associated with heightened international sanctions and geopolitical tensions, which strained regulatory stability.COVID-19 Impact: The slight improvement in 2020 suggests adaptability during the COVID-19 pandemic, with Russia implementing measures to stabilize its regulatory environment despite economic disruption.</a:t>
            </a:r>
          </a:p>
          <a:p>
            <a:pPr marL="285750" indent="-285750">
              <a:buFont typeface="Wingdings" panose="05000000000000000000" pitchFamily="2" charset="2"/>
              <a:buChar char="§"/>
            </a:pPr>
            <a:endParaRPr lang="en-US" b="1" dirty="0">
              <a:latin typeface="Anaheim"/>
            </a:endParaRPr>
          </a:p>
          <a:p>
            <a:pPr marL="285750" indent="-285750">
              <a:buFont typeface="Wingdings" panose="05000000000000000000" pitchFamily="2" charset="2"/>
              <a:buChar char="§"/>
            </a:pPr>
            <a:r>
              <a:rPr lang="en-US" sz="1400" b="1" dirty="0">
                <a:latin typeface="Anaheim"/>
              </a:rPr>
              <a:t>Overall Challenges: </a:t>
            </a:r>
            <a:r>
              <a:rPr lang="en-US" sz="1400" dirty="0">
                <a:latin typeface="Anaheim"/>
              </a:rPr>
              <a:t>Consistent fluctuations indicate ongoing challenges in regulatory quality, often due to political and economic factors that hinder stable regulatory development.</a:t>
            </a:r>
          </a:p>
          <a:p>
            <a:pPr marL="285750" indent="-285750">
              <a:buFont typeface="Wingdings" panose="05000000000000000000" pitchFamily="2" charset="2"/>
              <a:buChar char="§"/>
            </a:pPr>
            <a:endParaRPr lang="en-US" dirty="0">
              <a:latin typeface="Anaheim"/>
            </a:endParaRPr>
          </a:p>
          <a:p>
            <a:r>
              <a:rPr lang="en-US" dirty="0"/>
              <a:t>These trends show that while there were some positive shifts, Russia faced difficulties in maintaining consistently high regulatory quality over the period.</a:t>
            </a:r>
            <a:endParaRPr lang="en-IN" dirty="0"/>
          </a:p>
        </p:txBody>
      </p:sp>
      <p:sp>
        <p:nvSpPr>
          <p:cNvPr id="2" name="Google Shape;5088;p54">
            <a:extLst>
              <a:ext uri="{FF2B5EF4-FFF2-40B4-BE49-F238E27FC236}">
                <a16:creationId xmlns:a16="http://schemas.microsoft.com/office/drawing/2014/main" id="{B80ADC24-E2B9-13EF-D374-55EFDB392F96}"/>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1AB8B57A-5213-5198-1F08-4B7A6C28AAF1}"/>
              </a:ext>
            </a:extLst>
          </p:cNvPr>
          <p:cNvSpPr txBox="1"/>
          <p:nvPr/>
        </p:nvSpPr>
        <p:spPr>
          <a:xfrm>
            <a:off x="-3440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24</a:t>
            </a:r>
          </a:p>
        </p:txBody>
      </p:sp>
    </p:spTree>
    <p:extLst>
      <p:ext uri="{BB962C8B-B14F-4D97-AF65-F5344CB8AC3E}">
        <p14:creationId xmlns:p14="http://schemas.microsoft.com/office/powerpoint/2010/main" val="275318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5E72AB1D-F07A-3606-3156-061C9063F03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F7CCCEA-4947-8FA6-CD67-ADBE0A29E887}"/>
              </a:ext>
            </a:extLst>
          </p:cNvPr>
          <p:cNvPicPr>
            <a:picLocks noChangeAspect="1"/>
          </p:cNvPicPr>
          <p:nvPr/>
        </p:nvPicPr>
        <p:blipFill>
          <a:blip r:embed="rId3"/>
          <a:stretch>
            <a:fillRect/>
          </a:stretch>
        </p:blipFill>
        <p:spPr>
          <a:xfrm>
            <a:off x="583609" y="1863365"/>
            <a:ext cx="3442415" cy="1732480"/>
          </a:xfrm>
          <a:prstGeom prst="rect">
            <a:avLst/>
          </a:prstGeom>
        </p:spPr>
      </p:pic>
      <p:sp>
        <p:nvSpPr>
          <p:cNvPr id="835" name="Google Shape;835;p34">
            <a:extLst>
              <a:ext uri="{FF2B5EF4-FFF2-40B4-BE49-F238E27FC236}">
                <a16:creationId xmlns:a16="http://schemas.microsoft.com/office/drawing/2014/main" id="{038E57A8-B555-81A9-80C5-3E613C4A670B}"/>
              </a:ext>
            </a:extLst>
          </p:cNvPr>
          <p:cNvSpPr txBox="1">
            <a:spLocks noGrp="1"/>
          </p:cNvSpPr>
          <p:nvPr>
            <p:ph type="ctrTitle"/>
          </p:nvPr>
        </p:nvSpPr>
        <p:spPr>
          <a:xfrm>
            <a:off x="681291" y="1751322"/>
            <a:ext cx="4538400"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dirty="0"/>
              <a:t>case study</a:t>
            </a:r>
            <a:br>
              <a:rPr lang="en-US" sz="3600" dirty="0"/>
            </a:br>
            <a:r>
              <a:rPr lang="en" sz="3600" dirty="0"/>
              <a:t> russia  </a:t>
            </a:r>
            <a:endParaRPr sz="3600" dirty="0"/>
          </a:p>
        </p:txBody>
      </p:sp>
      <p:pic>
        <p:nvPicPr>
          <p:cNvPr id="3" name="Picture 2">
            <a:extLst>
              <a:ext uri="{FF2B5EF4-FFF2-40B4-BE49-F238E27FC236}">
                <a16:creationId xmlns:a16="http://schemas.microsoft.com/office/drawing/2014/main" id="{1C15B50E-6CAF-79B3-CD42-A060EBE01CA4}"/>
              </a:ext>
            </a:extLst>
          </p:cNvPr>
          <p:cNvPicPr>
            <a:picLocks noChangeAspect="1"/>
          </p:cNvPicPr>
          <p:nvPr/>
        </p:nvPicPr>
        <p:blipFill>
          <a:blip r:embed="rId4">
            <a:biLevel thresh="50000"/>
          </a:blip>
          <a:stretch>
            <a:fillRect/>
          </a:stretch>
        </p:blipFill>
        <p:spPr>
          <a:xfrm>
            <a:off x="2067457" y="2694525"/>
            <a:ext cx="548664" cy="433621"/>
          </a:xfrm>
          <a:prstGeom prst="rect">
            <a:avLst/>
          </a:prstGeom>
        </p:spPr>
      </p:pic>
      <p:pic>
        <p:nvPicPr>
          <p:cNvPr id="5" name="Picture 4">
            <a:extLst>
              <a:ext uri="{FF2B5EF4-FFF2-40B4-BE49-F238E27FC236}">
                <a16:creationId xmlns:a16="http://schemas.microsoft.com/office/drawing/2014/main" id="{C846D1DC-FB36-396F-6E13-B398A2BD39B7}"/>
              </a:ext>
            </a:extLst>
          </p:cNvPr>
          <p:cNvPicPr>
            <a:picLocks noChangeAspect="1"/>
          </p:cNvPicPr>
          <p:nvPr/>
        </p:nvPicPr>
        <p:blipFill>
          <a:blip r:embed="rId5"/>
          <a:srcRect/>
          <a:stretch/>
        </p:blipFill>
        <p:spPr>
          <a:xfrm>
            <a:off x="4534043" y="1624176"/>
            <a:ext cx="4143627" cy="2330789"/>
          </a:xfrm>
          <a:prstGeom prst="rect">
            <a:avLst/>
          </a:prstGeom>
          <a:ln>
            <a:noFill/>
          </a:ln>
          <a:effectLst>
            <a:softEdge rad="112500"/>
          </a:effectLst>
        </p:spPr>
      </p:pic>
      <p:sp>
        <p:nvSpPr>
          <p:cNvPr id="4" name="Google Shape;5088;p54">
            <a:extLst>
              <a:ext uri="{FF2B5EF4-FFF2-40B4-BE49-F238E27FC236}">
                <a16:creationId xmlns:a16="http://schemas.microsoft.com/office/drawing/2014/main" id="{56FC2BF5-AF57-04C5-BC27-8E3D3D4BF7DF}"/>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6" name="TextBox 5">
            <a:extLst>
              <a:ext uri="{FF2B5EF4-FFF2-40B4-BE49-F238E27FC236}">
                <a16:creationId xmlns:a16="http://schemas.microsoft.com/office/drawing/2014/main" id="{6BC72028-CBCE-8DA5-E9D1-82EC115779FB}"/>
              </a:ext>
            </a:extLst>
          </p:cNvPr>
          <p:cNvSpPr txBox="1"/>
          <p:nvPr/>
        </p:nvSpPr>
        <p:spPr>
          <a:xfrm>
            <a:off x="-19881" y="167002"/>
            <a:ext cx="433996" cy="307777"/>
          </a:xfrm>
          <a:prstGeom prst="rect">
            <a:avLst/>
          </a:prstGeom>
          <a:noFill/>
        </p:spPr>
        <p:txBody>
          <a:bodyPr wrap="square" rtlCol="0">
            <a:spAutoFit/>
          </a:bodyPr>
          <a:lstStyle/>
          <a:p>
            <a:r>
              <a:rPr lang="en-US" dirty="0">
                <a:solidFill>
                  <a:schemeClr val="tx1"/>
                </a:solidFill>
                <a:latin typeface="Montserrat" panose="00000500000000000000" pitchFamily="2" charset="0"/>
              </a:rPr>
              <a:t>2</a:t>
            </a:r>
            <a:r>
              <a:rPr lang="en-IN" dirty="0">
                <a:solidFill>
                  <a:schemeClr val="tx1"/>
                </a:solidFill>
                <a:latin typeface="Montserrat" panose="00000500000000000000" pitchFamily="2" charset="0"/>
              </a:rPr>
              <a:t>5</a:t>
            </a:r>
          </a:p>
        </p:txBody>
      </p:sp>
    </p:spTree>
    <p:extLst>
      <p:ext uri="{BB962C8B-B14F-4D97-AF65-F5344CB8AC3E}">
        <p14:creationId xmlns:p14="http://schemas.microsoft.com/office/powerpoint/2010/main" val="23794519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24828CEE-7A8A-08C6-0309-AFA4CB9EA6A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975C4D8-F40F-A3BE-6040-223EB40D269F}"/>
              </a:ext>
            </a:extLst>
          </p:cNvPr>
          <p:cNvSpPr txBox="1"/>
          <p:nvPr/>
        </p:nvSpPr>
        <p:spPr>
          <a:xfrm>
            <a:off x="269359" y="165701"/>
            <a:ext cx="5593857" cy="4832092"/>
          </a:xfrm>
          <a:prstGeom prst="rect">
            <a:avLst/>
          </a:prstGeom>
          <a:solidFill>
            <a:srgbClr val="FFF2CC"/>
          </a:solidFill>
          <a:ln>
            <a:solidFill>
              <a:schemeClr val="tx1">
                <a:lumMod val="10000"/>
              </a:schemeClr>
            </a:solidFill>
          </a:ln>
        </p:spPr>
        <p:txBody>
          <a:bodyPr wrap="square" rtlCol="0">
            <a:spAutoFit/>
          </a:bodyPr>
          <a:lstStyle/>
          <a:p>
            <a:r>
              <a:rPr lang="en-US" sz="1400" b="1" dirty="0">
                <a:latin typeface="Anaheim"/>
              </a:rPr>
              <a:t>1. Russian Currency Crisis and Financial Reforms (2014-2017)</a:t>
            </a:r>
          </a:p>
          <a:p>
            <a:pPr marL="285750" indent="-285750">
              <a:buFont typeface="Wingdings" panose="05000000000000000000" pitchFamily="2" charset="2"/>
              <a:buChar char="§"/>
            </a:pPr>
            <a:r>
              <a:rPr lang="en-US" sz="1400" dirty="0">
                <a:latin typeface="Anaheim"/>
              </a:rPr>
              <a:t>Impact on Rank: 36.06 (2016) → 31.73 (2017)</a:t>
            </a:r>
          </a:p>
          <a:p>
            <a:pPr marL="285750" indent="-285750">
              <a:buFont typeface="Wingdings" panose="05000000000000000000" pitchFamily="2" charset="2"/>
              <a:buChar char="§"/>
            </a:pPr>
            <a:endParaRPr lang="en-US" sz="1400" dirty="0">
              <a:latin typeface="Anaheim"/>
            </a:endParaRPr>
          </a:p>
          <a:p>
            <a:pPr marL="285750" indent="-285750">
              <a:buFont typeface="Wingdings" panose="05000000000000000000" pitchFamily="2" charset="2"/>
              <a:buChar char="§"/>
            </a:pPr>
            <a:r>
              <a:rPr lang="en-US" sz="1400" dirty="0">
                <a:latin typeface="Anaheim"/>
              </a:rPr>
              <a:t>In 2014, the ruble crisis occurred due to the falling price of oil and ongoing international sanctions. The Russian government responded with a combination of financial stabilization measures, including interest rate hikes and currency interventions by the Central Bank of Russia.</a:t>
            </a:r>
          </a:p>
          <a:p>
            <a:pPr marL="285750" indent="-285750">
              <a:buFont typeface="Wingdings" panose="05000000000000000000" pitchFamily="2" charset="2"/>
              <a:buChar char="§"/>
            </a:pPr>
            <a:endParaRPr lang="en-US" sz="1400" dirty="0">
              <a:latin typeface="Anaheim"/>
            </a:endParaRPr>
          </a:p>
          <a:p>
            <a:pPr marL="285750" indent="-285750">
              <a:buFont typeface="Wingdings" panose="05000000000000000000" pitchFamily="2" charset="2"/>
              <a:buChar char="§"/>
            </a:pPr>
            <a:r>
              <a:rPr lang="en-US" sz="1400" dirty="0">
                <a:latin typeface="Anaheim"/>
              </a:rPr>
              <a:t>Over the following years, the government introduced financial reforms to stabilize the banking sector and manage inflation. However, these measures also led to heightened regulatory oversight of the financial system.</a:t>
            </a:r>
          </a:p>
          <a:p>
            <a:pPr marL="285750" indent="-285750">
              <a:buFont typeface="Wingdings" panose="05000000000000000000" pitchFamily="2" charset="2"/>
              <a:buChar char="§"/>
            </a:pPr>
            <a:endParaRPr lang="en-US" sz="1400" dirty="0">
              <a:latin typeface="Anaheim"/>
            </a:endParaRPr>
          </a:p>
          <a:p>
            <a:pPr marL="285750" indent="-285750">
              <a:buFont typeface="Wingdings" panose="05000000000000000000" pitchFamily="2" charset="2"/>
              <a:buChar char="§"/>
            </a:pPr>
            <a:r>
              <a:rPr lang="en-US" sz="1400" dirty="0">
                <a:latin typeface="Anaheim"/>
              </a:rPr>
              <a:t>Despite these efforts, investor confidence in Russia remained relatively low, and there were concerns over the predictability and transparency of regulations in the country, contributing to its lower ranking.</a:t>
            </a:r>
          </a:p>
          <a:p>
            <a:pPr marL="285750" indent="-285750">
              <a:buFont typeface="Wingdings" panose="05000000000000000000" pitchFamily="2" charset="2"/>
              <a:buChar char="§"/>
            </a:pPr>
            <a:endParaRPr lang="en-US" sz="1400" dirty="0">
              <a:latin typeface="Anaheim"/>
            </a:endParaRPr>
          </a:p>
          <a:p>
            <a:pPr marL="285750" indent="-285750">
              <a:buFont typeface="Wingdings" panose="05000000000000000000" pitchFamily="2" charset="2"/>
              <a:buChar char="§"/>
            </a:pPr>
            <a:r>
              <a:rPr lang="en-US" sz="1400" dirty="0">
                <a:latin typeface="Anaheim"/>
              </a:rPr>
              <a:t>Effect on Rank: The continued financial instability and concerns over regulatory uncertainty likely contributed to a drop in Russia’s ranking in 2017, where it remained at 31.73.</a:t>
            </a:r>
            <a:endParaRPr lang="en-IN" dirty="0"/>
          </a:p>
        </p:txBody>
      </p:sp>
      <p:sp>
        <p:nvSpPr>
          <p:cNvPr id="2" name="Google Shape;5088;p54">
            <a:extLst>
              <a:ext uri="{FF2B5EF4-FFF2-40B4-BE49-F238E27FC236}">
                <a16:creationId xmlns:a16="http://schemas.microsoft.com/office/drawing/2014/main" id="{79972D1F-48A1-CBB4-1DAE-D4A40AC814AC}"/>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7BBA645B-DB26-C0F4-B3D1-713724A485AA}"/>
              </a:ext>
            </a:extLst>
          </p:cNvPr>
          <p:cNvSpPr txBox="1"/>
          <p:nvPr/>
        </p:nvSpPr>
        <p:spPr>
          <a:xfrm>
            <a:off x="-34403"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26</a:t>
            </a:r>
          </a:p>
        </p:txBody>
      </p:sp>
      <p:pic>
        <p:nvPicPr>
          <p:cNvPr id="6" name="Picture 5">
            <a:extLst>
              <a:ext uri="{FF2B5EF4-FFF2-40B4-BE49-F238E27FC236}">
                <a16:creationId xmlns:a16="http://schemas.microsoft.com/office/drawing/2014/main" id="{644B2D35-4A25-6DF6-95D1-45DBCFB6EFD0}"/>
              </a:ext>
            </a:extLst>
          </p:cNvPr>
          <p:cNvPicPr>
            <a:picLocks noChangeAspect="1"/>
          </p:cNvPicPr>
          <p:nvPr/>
        </p:nvPicPr>
        <p:blipFill>
          <a:blip r:embed="rId3"/>
          <a:stretch>
            <a:fillRect/>
          </a:stretch>
        </p:blipFill>
        <p:spPr>
          <a:xfrm>
            <a:off x="5852240" y="1593118"/>
            <a:ext cx="3291760" cy="1957263"/>
          </a:xfrm>
          <a:prstGeom prst="rect">
            <a:avLst/>
          </a:prstGeom>
          <a:ln>
            <a:noFill/>
          </a:ln>
          <a:effectLst>
            <a:softEdge rad="112500"/>
          </a:effectLst>
        </p:spPr>
      </p:pic>
    </p:spTree>
    <p:extLst>
      <p:ext uri="{BB962C8B-B14F-4D97-AF65-F5344CB8AC3E}">
        <p14:creationId xmlns:p14="http://schemas.microsoft.com/office/powerpoint/2010/main" val="22733082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D9C03DB3-3F2B-A1EE-A797-6370AC2D7B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366545-BF12-828F-815D-6B85767BB9A8}"/>
              </a:ext>
            </a:extLst>
          </p:cNvPr>
          <p:cNvSpPr txBox="1"/>
          <p:nvPr/>
        </p:nvSpPr>
        <p:spPr>
          <a:xfrm>
            <a:off x="200722" y="91291"/>
            <a:ext cx="5196261" cy="5047536"/>
          </a:xfrm>
          <a:prstGeom prst="rect">
            <a:avLst/>
          </a:prstGeom>
          <a:solidFill>
            <a:srgbClr val="FFF2CC"/>
          </a:solidFill>
          <a:ln>
            <a:solidFill>
              <a:schemeClr val="tx1">
                <a:lumMod val="10000"/>
              </a:schemeClr>
            </a:solidFill>
          </a:ln>
        </p:spPr>
        <p:txBody>
          <a:bodyPr wrap="square" rtlCol="0">
            <a:spAutoFit/>
          </a:bodyPr>
          <a:lstStyle/>
          <a:p>
            <a:r>
              <a:rPr lang="en-US" b="1" dirty="0">
                <a:latin typeface="Anaheim"/>
              </a:rPr>
              <a:t>2</a:t>
            </a:r>
            <a:r>
              <a:rPr lang="en-US" sz="1400" b="1" dirty="0">
                <a:latin typeface="Anaheim"/>
              </a:rPr>
              <a:t>. COVID-19 Pandemic Response (2020-2021)</a:t>
            </a:r>
          </a:p>
          <a:p>
            <a:r>
              <a:rPr lang="en-US" sz="1400" b="1" dirty="0">
                <a:latin typeface="Anaheim"/>
              </a:rPr>
              <a:t>Impact on Rank: 35.1 (2019) → 32.69 (2021)</a:t>
            </a:r>
          </a:p>
          <a:p>
            <a:pPr marL="285750" indent="-285750">
              <a:buFont typeface="Arial" panose="020B0604020202020204" pitchFamily="34" charset="0"/>
              <a:buChar char="•"/>
            </a:pPr>
            <a:r>
              <a:rPr lang="en-US" sz="1400" dirty="0">
                <a:latin typeface="Anaheim"/>
              </a:rPr>
              <a:t>Like many other countries, Russia’s response to the COVID-19 pandemic required quick regulatory adaptations. The government imposed lockdowns and enacted measures like economic stimulus packages, tax deferrals, and support for small businesses to mitigate the economic damage from the pandemic.</a:t>
            </a:r>
          </a:p>
          <a:p>
            <a:pPr marL="285750" indent="-285750">
              <a:buFont typeface="Arial" panose="020B0604020202020204" pitchFamily="34" charset="0"/>
              <a:buChar char="•"/>
            </a:pPr>
            <a:endParaRPr lang="en-US" sz="1400" dirty="0">
              <a:latin typeface="Anaheim"/>
            </a:endParaRPr>
          </a:p>
          <a:p>
            <a:pPr marL="285750" indent="-285750">
              <a:buFont typeface="Arial" panose="020B0604020202020204" pitchFamily="34" charset="0"/>
              <a:buChar char="•"/>
            </a:pPr>
            <a:r>
              <a:rPr lang="en-US" sz="1400" dirty="0">
                <a:latin typeface="Anaheim"/>
              </a:rPr>
              <a:t>Additionally, Russia's government was heavily involved in managing the healthcare crisis, which required new regulations related to public health and safety, travel restrictions, and quarantine protocols.</a:t>
            </a:r>
          </a:p>
          <a:p>
            <a:pPr marL="285750" indent="-285750">
              <a:buFont typeface="Arial" panose="020B0604020202020204" pitchFamily="34" charset="0"/>
              <a:buChar char="•"/>
            </a:pPr>
            <a:endParaRPr lang="en-US" sz="1400" dirty="0">
              <a:latin typeface="Anaheim"/>
            </a:endParaRPr>
          </a:p>
          <a:p>
            <a:pPr marL="285750" indent="-285750">
              <a:buFont typeface="Arial" panose="020B0604020202020204" pitchFamily="34" charset="0"/>
              <a:buChar char="•"/>
            </a:pPr>
            <a:r>
              <a:rPr lang="en-US" sz="1400" dirty="0">
                <a:latin typeface="Anaheim"/>
              </a:rPr>
              <a:t>While the pandemic response showed some flexibility in regulatory adaptation, the economic and political landscape still posed challenges for investor confidence and market stability.</a:t>
            </a:r>
          </a:p>
          <a:p>
            <a:pPr marL="285750" indent="-285750">
              <a:buFont typeface="Arial" panose="020B0604020202020204" pitchFamily="34" charset="0"/>
              <a:buChar char="•"/>
            </a:pPr>
            <a:endParaRPr lang="en-US" sz="1400" dirty="0">
              <a:latin typeface="Anaheim"/>
            </a:endParaRPr>
          </a:p>
          <a:p>
            <a:pPr marL="285750" indent="-285750">
              <a:buFont typeface="Arial" panose="020B0604020202020204" pitchFamily="34" charset="0"/>
              <a:buChar char="•"/>
            </a:pPr>
            <a:r>
              <a:rPr lang="en-US" sz="1400" dirty="0">
                <a:latin typeface="Anaheim"/>
              </a:rPr>
              <a:t>Effect on Rank: Despite the regulatory responses to the pandemic, Russia’s business climate remained affected by factors such as political instability, sanctions, and the economic slowdown, leading to a small decrease in the regulatory quality rank from 35.1 in 2019 to 32.69 in 2021.</a:t>
            </a:r>
          </a:p>
        </p:txBody>
      </p:sp>
      <p:sp>
        <p:nvSpPr>
          <p:cNvPr id="2" name="Google Shape;5088;p54">
            <a:extLst>
              <a:ext uri="{FF2B5EF4-FFF2-40B4-BE49-F238E27FC236}">
                <a16:creationId xmlns:a16="http://schemas.microsoft.com/office/drawing/2014/main" id="{D0AD186D-9B1A-F3D2-ACB4-8FC6ED1EEB75}"/>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7D1A0A5D-6CA1-86D4-A404-E4C8B43F74D6}"/>
              </a:ext>
            </a:extLst>
          </p:cNvPr>
          <p:cNvSpPr txBox="1"/>
          <p:nvPr/>
        </p:nvSpPr>
        <p:spPr>
          <a:xfrm>
            <a:off x="-26969"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27</a:t>
            </a:r>
          </a:p>
        </p:txBody>
      </p:sp>
      <p:pic>
        <p:nvPicPr>
          <p:cNvPr id="6" name="Picture 5">
            <a:extLst>
              <a:ext uri="{FF2B5EF4-FFF2-40B4-BE49-F238E27FC236}">
                <a16:creationId xmlns:a16="http://schemas.microsoft.com/office/drawing/2014/main" id="{00906889-AA0D-A351-4BC7-604A1A3DB2D8}"/>
              </a:ext>
            </a:extLst>
          </p:cNvPr>
          <p:cNvPicPr>
            <a:picLocks noChangeAspect="1"/>
          </p:cNvPicPr>
          <p:nvPr/>
        </p:nvPicPr>
        <p:blipFill>
          <a:blip r:embed="rId3"/>
          <a:stretch>
            <a:fillRect/>
          </a:stretch>
        </p:blipFill>
        <p:spPr>
          <a:xfrm>
            <a:off x="5344945" y="1437892"/>
            <a:ext cx="3721256" cy="2737975"/>
          </a:xfrm>
          <a:prstGeom prst="rect">
            <a:avLst/>
          </a:prstGeom>
          <a:ln>
            <a:noFill/>
          </a:ln>
          <a:effectLst>
            <a:softEdge rad="112500"/>
          </a:effectLst>
        </p:spPr>
      </p:pic>
    </p:spTree>
    <p:extLst>
      <p:ext uri="{BB962C8B-B14F-4D97-AF65-F5344CB8AC3E}">
        <p14:creationId xmlns:p14="http://schemas.microsoft.com/office/powerpoint/2010/main" val="2786132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grpSp>
        <p:nvGrpSpPr>
          <p:cNvPr id="510" name="Google Shape;510;p29"/>
          <p:cNvGrpSpPr/>
          <p:nvPr/>
        </p:nvGrpSpPr>
        <p:grpSpPr>
          <a:xfrm>
            <a:off x="6611896" y="276274"/>
            <a:ext cx="519733" cy="485268"/>
            <a:chOff x="4694531" y="2250235"/>
            <a:chExt cx="1090502" cy="1018186"/>
          </a:xfrm>
        </p:grpSpPr>
        <p:sp>
          <p:nvSpPr>
            <p:cNvPr id="511" name="Google Shape;51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5" name="Google Shape;515;p29"/>
          <p:cNvSpPr txBox="1">
            <a:spLocks noGrp="1"/>
          </p:cNvSpPr>
          <p:nvPr>
            <p:ph type="subTitle" idx="1"/>
          </p:nvPr>
        </p:nvSpPr>
        <p:spPr>
          <a:xfrm>
            <a:off x="2562675" y="2190023"/>
            <a:ext cx="4018200" cy="1307700"/>
          </a:xfrm>
          <a:prstGeom prst="rect">
            <a:avLst/>
          </a:prstGeom>
          <a:noFill/>
        </p:spPr>
        <p:txBody>
          <a:bodyPr spcFirstLastPara="1" wrap="square" lIns="91425" tIns="91425" rIns="91425" bIns="91425" anchor="t" anchorCtr="0">
            <a:noAutofit/>
          </a:bodyPr>
          <a:lstStyle/>
          <a:p>
            <a:pPr marL="0" lvl="0" indent="0" algn="ctr" rtl="0">
              <a:spcBef>
                <a:spcPts val="0"/>
              </a:spcBef>
              <a:spcAft>
                <a:spcPts val="0"/>
              </a:spcAft>
              <a:buNone/>
            </a:pPr>
            <a:r>
              <a:rPr lang="en-IN" dirty="0"/>
              <a:t>Regulatory Quality</a:t>
            </a:r>
          </a:p>
          <a:p>
            <a:pPr marL="0" lvl="0" indent="0" algn="ctr" rtl="0">
              <a:spcBef>
                <a:spcPts val="0"/>
              </a:spcBef>
              <a:spcAft>
                <a:spcPts val="0"/>
              </a:spcAft>
              <a:buNone/>
            </a:pPr>
            <a:r>
              <a:rPr lang="en-US" dirty="0"/>
              <a:t>In economics, regulatory quality refers to how well a country’s government sets and enforces rules that support businesses, protect consumers, and encourage a stable and fair economy. High regulatory quality means that the rules make it easier to start and operate businesses, reduce unnecessary paperwork, and prevent corruption.</a:t>
            </a:r>
            <a:endParaRPr dirty="0"/>
          </a:p>
        </p:txBody>
      </p:sp>
      <p:sp>
        <p:nvSpPr>
          <p:cNvPr id="516" name="Google Shape;516;p29"/>
          <p:cNvSpPr txBox="1">
            <a:spLocks noGrp="1"/>
          </p:cNvSpPr>
          <p:nvPr>
            <p:ph type="ctrTitle"/>
          </p:nvPr>
        </p:nvSpPr>
        <p:spPr>
          <a:xfrm>
            <a:off x="2237395" y="1645788"/>
            <a:ext cx="4669200" cy="384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grpSp>
        <p:nvGrpSpPr>
          <p:cNvPr id="517" name="Google Shape;517;p29"/>
          <p:cNvGrpSpPr/>
          <p:nvPr/>
        </p:nvGrpSpPr>
        <p:grpSpPr>
          <a:xfrm>
            <a:off x="5433248" y="3219180"/>
            <a:ext cx="2371910" cy="1507092"/>
            <a:chOff x="4857224" y="3518946"/>
            <a:chExt cx="2371910" cy="1507092"/>
          </a:xfrm>
        </p:grpSpPr>
        <p:sp>
          <p:nvSpPr>
            <p:cNvPr id="518" name="Google Shape;518;p29"/>
            <p:cNvSpPr/>
            <p:nvPr/>
          </p:nvSpPr>
          <p:spPr>
            <a:xfrm flipH="1">
              <a:off x="6620122" y="4175756"/>
              <a:ext cx="454956" cy="850283"/>
            </a:xfrm>
            <a:custGeom>
              <a:avLst/>
              <a:gdLst/>
              <a:ahLst/>
              <a:cxnLst/>
              <a:rect l="l" t="t" r="r" b="b"/>
              <a:pathLst>
                <a:path w="9415" h="17596" extrusionOk="0">
                  <a:moveTo>
                    <a:pt x="0" y="1"/>
                  </a:moveTo>
                  <a:lnTo>
                    <a:pt x="0" y="15912"/>
                  </a:lnTo>
                  <a:cubicBezTo>
                    <a:pt x="0" y="16842"/>
                    <a:pt x="620" y="17595"/>
                    <a:pt x="1382" y="17595"/>
                  </a:cubicBezTo>
                  <a:lnTo>
                    <a:pt x="8029" y="17595"/>
                  </a:lnTo>
                  <a:cubicBezTo>
                    <a:pt x="8794" y="17595"/>
                    <a:pt x="9415" y="16842"/>
                    <a:pt x="9415" y="15912"/>
                  </a:cubicBezTo>
                  <a:lnTo>
                    <a:pt x="9415" y="1"/>
                  </a:lnTo>
                  <a:lnTo>
                    <a:pt x="9228" y="1"/>
                  </a:lnTo>
                  <a:lnTo>
                    <a:pt x="9228" y="15912"/>
                  </a:lnTo>
                  <a:cubicBezTo>
                    <a:pt x="9228" y="16737"/>
                    <a:pt x="8693" y="17413"/>
                    <a:pt x="8029"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flipH="1">
              <a:off x="4865016" y="4175756"/>
              <a:ext cx="455005" cy="850283"/>
            </a:xfrm>
            <a:custGeom>
              <a:avLst/>
              <a:gdLst/>
              <a:ahLst/>
              <a:cxnLst/>
              <a:rect l="l" t="t" r="r" b="b"/>
              <a:pathLst>
                <a:path w="9416" h="17596" extrusionOk="0">
                  <a:moveTo>
                    <a:pt x="1" y="1"/>
                  </a:moveTo>
                  <a:lnTo>
                    <a:pt x="1" y="15912"/>
                  </a:lnTo>
                  <a:cubicBezTo>
                    <a:pt x="1" y="16842"/>
                    <a:pt x="622" y="17595"/>
                    <a:pt x="1383" y="17595"/>
                  </a:cubicBezTo>
                  <a:lnTo>
                    <a:pt x="8030" y="17595"/>
                  </a:lnTo>
                  <a:cubicBezTo>
                    <a:pt x="8794" y="17595"/>
                    <a:pt x="9415" y="16842"/>
                    <a:pt x="9415" y="15912"/>
                  </a:cubicBezTo>
                  <a:lnTo>
                    <a:pt x="9415" y="1"/>
                  </a:lnTo>
                  <a:lnTo>
                    <a:pt x="9229" y="1"/>
                  </a:lnTo>
                  <a:lnTo>
                    <a:pt x="9229" y="15912"/>
                  </a:lnTo>
                  <a:cubicBezTo>
                    <a:pt x="9229" y="16737"/>
                    <a:pt x="8694" y="17413"/>
                    <a:pt x="8030" y="17413"/>
                  </a:cubicBezTo>
                  <a:lnTo>
                    <a:pt x="1383" y="17413"/>
                  </a:lnTo>
                  <a:cubicBezTo>
                    <a:pt x="723" y="17413"/>
                    <a:pt x="184" y="16737"/>
                    <a:pt x="184" y="15912"/>
                  </a:cubicBezTo>
                  <a:lnTo>
                    <a:pt x="184"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flipH="1">
              <a:off x="4857224" y="3925297"/>
              <a:ext cx="2371910" cy="250504"/>
            </a:xfrm>
            <a:custGeom>
              <a:avLst/>
              <a:gdLst/>
              <a:ahLst/>
              <a:cxnLst/>
              <a:rect l="l" t="t" r="r" b="b"/>
              <a:pathLst>
                <a:path w="49085" h="5184" extrusionOk="0">
                  <a:moveTo>
                    <a:pt x="1" y="0"/>
                  </a:moveTo>
                  <a:lnTo>
                    <a:pt x="1" y="5184"/>
                  </a:lnTo>
                  <a:lnTo>
                    <a:pt x="49084" y="5184"/>
                  </a:lnTo>
                  <a:lnTo>
                    <a:pt x="490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flipH="1">
              <a:off x="6769635" y="4175756"/>
              <a:ext cx="455005" cy="850283"/>
            </a:xfrm>
            <a:custGeom>
              <a:avLst/>
              <a:gdLst/>
              <a:ahLst/>
              <a:cxnLst/>
              <a:rect l="l" t="t" r="r" b="b"/>
              <a:pathLst>
                <a:path w="9416" h="17596" extrusionOk="0">
                  <a:moveTo>
                    <a:pt x="1" y="1"/>
                  </a:moveTo>
                  <a:lnTo>
                    <a:pt x="1" y="15912"/>
                  </a:lnTo>
                  <a:cubicBezTo>
                    <a:pt x="1" y="16842"/>
                    <a:pt x="622" y="17595"/>
                    <a:pt x="1386" y="17595"/>
                  </a:cubicBezTo>
                  <a:lnTo>
                    <a:pt x="8034" y="17595"/>
                  </a:lnTo>
                  <a:cubicBezTo>
                    <a:pt x="8794" y="17595"/>
                    <a:pt x="9415" y="16842"/>
                    <a:pt x="9415" y="15912"/>
                  </a:cubicBezTo>
                  <a:lnTo>
                    <a:pt x="9415" y="1"/>
                  </a:lnTo>
                  <a:lnTo>
                    <a:pt x="9233" y="1"/>
                  </a:lnTo>
                  <a:lnTo>
                    <a:pt x="9233" y="15912"/>
                  </a:lnTo>
                  <a:cubicBezTo>
                    <a:pt x="9233" y="16737"/>
                    <a:pt x="8694" y="17413"/>
                    <a:pt x="8034" y="17413"/>
                  </a:cubicBezTo>
                  <a:lnTo>
                    <a:pt x="1386" y="17413"/>
                  </a:lnTo>
                  <a:cubicBezTo>
                    <a:pt x="722" y="17413"/>
                    <a:pt x="188" y="16737"/>
                    <a:pt x="188" y="15912"/>
                  </a:cubicBezTo>
                  <a:lnTo>
                    <a:pt x="18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flipH="1">
              <a:off x="5039125" y="4175756"/>
              <a:ext cx="455005" cy="850283"/>
            </a:xfrm>
            <a:custGeom>
              <a:avLst/>
              <a:gdLst/>
              <a:ahLst/>
              <a:cxnLst/>
              <a:rect l="l" t="t" r="r" b="b"/>
              <a:pathLst>
                <a:path w="9416" h="17596" extrusionOk="0">
                  <a:moveTo>
                    <a:pt x="0" y="1"/>
                  </a:moveTo>
                  <a:lnTo>
                    <a:pt x="0" y="15912"/>
                  </a:lnTo>
                  <a:cubicBezTo>
                    <a:pt x="0" y="16842"/>
                    <a:pt x="622" y="17595"/>
                    <a:pt x="1382" y="17595"/>
                  </a:cubicBezTo>
                  <a:lnTo>
                    <a:pt x="8033" y="17595"/>
                  </a:lnTo>
                  <a:cubicBezTo>
                    <a:pt x="8794" y="17595"/>
                    <a:pt x="9415" y="16842"/>
                    <a:pt x="9415" y="15912"/>
                  </a:cubicBezTo>
                  <a:lnTo>
                    <a:pt x="9415" y="1"/>
                  </a:lnTo>
                  <a:lnTo>
                    <a:pt x="9232" y="1"/>
                  </a:lnTo>
                  <a:lnTo>
                    <a:pt x="9232" y="15912"/>
                  </a:lnTo>
                  <a:cubicBezTo>
                    <a:pt x="9232" y="16737"/>
                    <a:pt x="8693" y="17413"/>
                    <a:pt x="8033" y="17413"/>
                  </a:cubicBezTo>
                  <a:lnTo>
                    <a:pt x="1382" y="17413"/>
                  </a:lnTo>
                  <a:cubicBezTo>
                    <a:pt x="721" y="17413"/>
                    <a:pt x="183" y="16737"/>
                    <a:pt x="183" y="15912"/>
                  </a:cubicBezTo>
                  <a:lnTo>
                    <a:pt x="18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flipH="1">
              <a:off x="5686280" y="3518946"/>
              <a:ext cx="881692" cy="406392"/>
            </a:xfrm>
            <a:custGeom>
              <a:avLst/>
              <a:gdLst/>
              <a:ahLst/>
              <a:cxnLst/>
              <a:rect l="l" t="t" r="r" b="b"/>
              <a:pathLst>
                <a:path w="18246" h="8410" extrusionOk="0">
                  <a:moveTo>
                    <a:pt x="6106" y="0"/>
                  </a:moveTo>
                  <a:lnTo>
                    <a:pt x="4096" y="8004"/>
                  </a:lnTo>
                  <a:lnTo>
                    <a:pt x="1" y="8004"/>
                  </a:lnTo>
                  <a:lnTo>
                    <a:pt x="1" y="8409"/>
                  </a:lnTo>
                  <a:lnTo>
                    <a:pt x="16490" y="8409"/>
                  </a:lnTo>
                  <a:lnTo>
                    <a:pt x="18245"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flipH="1">
              <a:off x="5968474" y="3699820"/>
              <a:ext cx="57455" cy="57455"/>
            </a:xfrm>
            <a:custGeom>
              <a:avLst/>
              <a:gdLst/>
              <a:ahLst/>
              <a:cxnLst/>
              <a:rect l="l" t="t" r="r" b="b"/>
              <a:pathLst>
                <a:path w="1189" h="1189" extrusionOk="0">
                  <a:moveTo>
                    <a:pt x="592" y="1"/>
                  </a:moveTo>
                  <a:cubicBezTo>
                    <a:pt x="266" y="1"/>
                    <a:pt x="1" y="266"/>
                    <a:pt x="1" y="593"/>
                  </a:cubicBezTo>
                  <a:cubicBezTo>
                    <a:pt x="1" y="923"/>
                    <a:pt x="266" y="1189"/>
                    <a:pt x="592" y="1189"/>
                  </a:cubicBezTo>
                  <a:cubicBezTo>
                    <a:pt x="923" y="1189"/>
                    <a:pt x="1189" y="923"/>
                    <a:pt x="1189" y="593"/>
                  </a:cubicBezTo>
                  <a:cubicBezTo>
                    <a:pt x="1189" y="266"/>
                    <a:pt x="923" y="1"/>
                    <a:pt x="59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flipH="1">
              <a:off x="5488240" y="3848994"/>
              <a:ext cx="284136" cy="169805"/>
            </a:xfrm>
            <a:custGeom>
              <a:avLst/>
              <a:gdLst/>
              <a:ahLst/>
              <a:cxnLst/>
              <a:rect l="l" t="t" r="r" b="b"/>
              <a:pathLst>
                <a:path w="5880" h="3514" extrusionOk="0">
                  <a:moveTo>
                    <a:pt x="2620" y="1414"/>
                  </a:moveTo>
                  <a:cubicBezTo>
                    <a:pt x="2664" y="1527"/>
                    <a:pt x="2706" y="1643"/>
                    <a:pt x="2747" y="1763"/>
                  </a:cubicBezTo>
                  <a:cubicBezTo>
                    <a:pt x="2865" y="2104"/>
                    <a:pt x="2998" y="2484"/>
                    <a:pt x="2905" y="2861"/>
                  </a:cubicBezTo>
                  <a:cubicBezTo>
                    <a:pt x="2858" y="3044"/>
                    <a:pt x="2754" y="3224"/>
                    <a:pt x="2593" y="3328"/>
                  </a:cubicBezTo>
                  <a:cubicBezTo>
                    <a:pt x="2503" y="3388"/>
                    <a:pt x="2397" y="3417"/>
                    <a:pt x="2289" y="3417"/>
                  </a:cubicBezTo>
                  <a:cubicBezTo>
                    <a:pt x="2204" y="3417"/>
                    <a:pt x="2117" y="3398"/>
                    <a:pt x="2036" y="3363"/>
                  </a:cubicBezTo>
                  <a:cubicBezTo>
                    <a:pt x="1853" y="3288"/>
                    <a:pt x="1699" y="3141"/>
                    <a:pt x="1616" y="2965"/>
                  </a:cubicBezTo>
                  <a:cubicBezTo>
                    <a:pt x="1537" y="2790"/>
                    <a:pt x="1530" y="2585"/>
                    <a:pt x="1577" y="2402"/>
                  </a:cubicBezTo>
                  <a:cubicBezTo>
                    <a:pt x="1674" y="2025"/>
                    <a:pt x="1954" y="1734"/>
                    <a:pt x="2270" y="1566"/>
                  </a:cubicBezTo>
                  <a:cubicBezTo>
                    <a:pt x="2384" y="1503"/>
                    <a:pt x="2501" y="1454"/>
                    <a:pt x="2620" y="1414"/>
                  </a:cubicBezTo>
                  <a:close/>
                  <a:moveTo>
                    <a:pt x="999" y="0"/>
                  </a:moveTo>
                  <a:cubicBezTo>
                    <a:pt x="776" y="4"/>
                    <a:pt x="586" y="40"/>
                    <a:pt x="436" y="83"/>
                  </a:cubicBezTo>
                  <a:cubicBezTo>
                    <a:pt x="285" y="126"/>
                    <a:pt x="173" y="184"/>
                    <a:pt x="101" y="227"/>
                  </a:cubicBezTo>
                  <a:cubicBezTo>
                    <a:pt x="33" y="270"/>
                    <a:pt x="1" y="298"/>
                    <a:pt x="1" y="298"/>
                  </a:cubicBezTo>
                  <a:cubicBezTo>
                    <a:pt x="1" y="299"/>
                    <a:pt x="2" y="299"/>
                    <a:pt x="2" y="299"/>
                  </a:cubicBezTo>
                  <a:cubicBezTo>
                    <a:pt x="21" y="299"/>
                    <a:pt x="158" y="194"/>
                    <a:pt x="446" y="119"/>
                  </a:cubicBezTo>
                  <a:cubicBezTo>
                    <a:pt x="593" y="83"/>
                    <a:pt x="780" y="55"/>
                    <a:pt x="999" y="55"/>
                  </a:cubicBezTo>
                  <a:cubicBezTo>
                    <a:pt x="1218" y="58"/>
                    <a:pt x="1469" y="83"/>
                    <a:pt x="1717" y="194"/>
                  </a:cubicBezTo>
                  <a:cubicBezTo>
                    <a:pt x="1842" y="248"/>
                    <a:pt x="1950" y="338"/>
                    <a:pt x="2051" y="446"/>
                  </a:cubicBezTo>
                  <a:cubicBezTo>
                    <a:pt x="2154" y="557"/>
                    <a:pt x="2248" y="679"/>
                    <a:pt x="2331" y="815"/>
                  </a:cubicBezTo>
                  <a:cubicBezTo>
                    <a:pt x="2428" y="975"/>
                    <a:pt x="2511" y="1149"/>
                    <a:pt x="2588" y="1335"/>
                  </a:cubicBezTo>
                  <a:lnTo>
                    <a:pt x="2588" y="1335"/>
                  </a:lnTo>
                  <a:cubicBezTo>
                    <a:pt x="2467" y="1376"/>
                    <a:pt x="2345" y="1426"/>
                    <a:pt x="2227" y="1490"/>
                  </a:cubicBezTo>
                  <a:cubicBezTo>
                    <a:pt x="1892" y="1659"/>
                    <a:pt x="1591" y="1971"/>
                    <a:pt x="1487" y="2376"/>
                  </a:cubicBezTo>
                  <a:cubicBezTo>
                    <a:pt x="1433" y="2578"/>
                    <a:pt x="1437" y="2803"/>
                    <a:pt x="1530" y="3005"/>
                  </a:cubicBezTo>
                  <a:cubicBezTo>
                    <a:pt x="1624" y="3206"/>
                    <a:pt x="1792" y="3367"/>
                    <a:pt x="2000" y="3453"/>
                  </a:cubicBezTo>
                  <a:cubicBezTo>
                    <a:pt x="2090" y="3493"/>
                    <a:pt x="2189" y="3513"/>
                    <a:pt x="2288" y="3513"/>
                  </a:cubicBezTo>
                  <a:cubicBezTo>
                    <a:pt x="2415" y="3513"/>
                    <a:pt x="2541" y="3479"/>
                    <a:pt x="2646" y="3406"/>
                  </a:cubicBezTo>
                  <a:cubicBezTo>
                    <a:pt x="2833" y="3285"/>
                    <a:pt x="2944" y="3083"/>
                    <a:pt x="2994" y="2883"/>
                  </a:cubicBezTo>
                  <a:cubicBezTo>
                    <a:pt x="3048" y="2678"/>
                    <a:pt x="3034" y="2470"/>
                    <a:pt x="2994" y="2280"/>
                  </a:cubicBezTo>
                  <a:cubicBezTo>
                    <a:pt x="2955" y="2086"/>
                    <a:pt x="2894" y="1907"/>
                    <a:pt x="2833" y="1730"/>
                  </a:cubicBezTo>
                  <a:cubicBezTo>
                    <a:pt x="2792" y="1614"/>
                    <a:pt x="2749" y="1499"/>
                    <a:pt x="2703" y="1387"/>
                  </a:cubicBezTo>
                  <a:lnTo>
                    <a:pt x="2703" y="1387"/>
                  </a:lnTo>
                  <a:cubicBezTo>
                    <a:pt x="2885" y="1332"/>
                    <a:pt x="3069" y="1297"/>
                    <a:pt x="3246" y="1267"/>
                  </a:cubicBezTo>
                  <a:cubicBezTo>
                    <a:pt x="3547" y="1221"/>
                    <a:pt x="3829" y="1199"/>
                    <a:pt x="4089" y="1199"/>
                  </a:cubicBezTo>
                  <a:cubicBezTo>
                    <a:pt x="4109" y="1199"/>
                    <a:pt x="4128" y="1199"/>
                    <a:pt x="4147" y="1199"/>
                  </a:cubicBezTo>
                  <a:cubicBezTo>
                    <a:pt x="4700" y="1203"/>
                    <a:pt x="5141" y="1304"/>
                    <a:pt x="5432" y="1404"/>
                  </a:cubicBezTo>
                  <a:cubicBezTo>
                    <a:pt x="5713" y="1497"/>
                    <a:pt x="5864" y="1580"/>
                    <a:pt x="5879" y="1580"/>
                  </a:cubicBezTo>
                  <a:cubicBezTo>
                    <a:pt x="5879" y="1580"/>
                    <a:pt x="5880" y="1580"/>
                    <a:pt x="5880" y="1579"/>
                  </a:cubicBezTo>
                  <a:cubicBezTo>
                    <a:pt x="5880" y="1576"/>
                    <a:pt x="5845" y="1554"/>
                    <a:pt x="5772" y="1515"/>
                  </a:cubicBezTo>
                  <a:cubicBezTo>
                    <a:pt x="5701" y="1476"/>
                    <a:pt x="5590" y="1422"/>
                    <a:pt x="5446" y="1368"/>
                  </a:cubicBezTo>
                  <a:cubicBezTo>
                    <a:pt x="5152" y="1256"/>
                    <a:pt x="4707" y="1145"/>
                    <a:pt x="4147" y="1131"/>
                  </a:cubicBezTo>
                  <a:cubicBezTo>
                    <a:pt x="4105" y="1130"/>
                    <a:pt x="4063" y="1130"/>
                    <a:pt x="4020" y="1130"/>
                  </a:cubicBezTo>
                  <a:cubicBezTo>
                    <a:pt x="3775" y="1130"/>
                    <a:pt x="3513" y="1149"/>
                    <a:pt x="3235" y="1188"/>
                  </a:cubicBezTo>
                  <a:cubicBezTo>
                    <a:pt x="3054" y="1217"/>
                    <a:pt x="2863" y="1252"/>
                    <a:pt x="2671" y="1309"/>
                  </a:cubicBezTo>
                  <a:lnTo>
                    <a:pt x="2671" y="1309"/>
                  </a:lnTo>
                  <a:cubicBezTo>
                    <a:pt x="2590" y="1119"/>
                    <a:pt x="2501" y="939"/>
                    <a:pt x="2399" y="776"/>
                  </a:cubicBezTo>
                  <a:cubicBezTo>
                    <a:pt x="2313" y="636"/>
                    <a:pt x="2212" y="507"/>
                    <a:pt x="2104" y="395"/>
                  </a:cubicBezTo>
                  <a:cubicBezTo>
                    <a:pt x="2000" y="284"/>
                    <a:pt x="1879" y="187"/>
                    <a:pt x="1745" y="133"/>
                  </a:cubicBezTo>
                  <a:cubicBezTo>
                    <a:pt x="1483" y="18"/>
                    <a:pt x="1221" y="0"/>
                    <a:pt x="9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 name="Google Shape;526;p29"/>
          <p:cNvSpPr/>
          <p:nvPr/>
        </p:nvSpPr>
        <p:spPr>
          <a:xfrm flipH="1">
            <a:off x="7815668" y="4906241"/>
            <a:ext cx="6829" cy="3196"/>
          </a:xfrm>
          <a:custGeom>
            <a:avLst/>
            <a:gdLst/>
            <a:ahLst/>
            <a:cxnLst/>
            <a:rect l="l" t="t" r="r" b="b"/>
            <a:pathLst>
              <a:path w="141" h="66" extrusionOk="0">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 name="Google Shape;527;p29"/>
          <p:cNvGrpSpPr/>
          <p:nvPr/>
        </p:nvGrpSpPr>
        <p:grpSpPr>
          <a:xfrm>
            <a:off x="4695403" y="4708841"/>
            <a:ext cx="4600713" cy="150450"/>
            <a:chOff x="0" y="4397412"/>
            <a:chExt cx="4600713" cy="150450"/>
          </a:xfrm>
        </p:grpSpPr>
        <p:sp>
          <p:nvSpPr>
            <p:cNvPr id="528" name="Google Shape;528;p29"/>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 name="Google Shape;533;p29"/>
          <p:cNvGrpSpPr/>
          <p:nvPr/>
        </p:nvGrpSpPr>
        <p:grpSpPr>
          <a:xfrm>
            <a:off x="7352176" y="1189928"/>
            <a:ext cx="1000385" cy="883233"/>
            <a:chOff x="6472501" y="1326053"/>
            <a:chExt cx="1000385" cy="883233"/>
          </a:xfrm>
        </p:grpSpPr>
        <p:sp>
          <p:nvSpPr>
            <p:cNvPr id="534" name="Google Shape;534;p29"/>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9"/>
          <p:cNvGrpSpPr/>
          <p:nvPr/>
        </p:nvGrpSpPr>
        <p:grpSpPr>
          <a:xfrm>
            <a:off x="7352169" y="1792626"/>
            <a:ext cx="1333531" cy="2916217"/>
            <a:chOff x="7352169" y="1792626"/>
            <a:chExt cx="1333531" cy="2916217"/>
          </a:xfrm>
        </p:grpSpPr>
        <p:grpSp>
          <p:nvGrpSpPr>
            <p:cNvPr id="539" name="Google Shape;539;p29"/>
            <p:cNvGrpSpPr/>
            <p:nvPr/>
          </p:nvGrpSpPr>
          <p:grpSpPr>
            <a:xfrm>
              <a:off x="7352169" y="1792626"/>
              <a:ext cx="1333531" cy="2916217"/>
              <a:chOff x="7352169" y="1999451"/>
              <a:chExt cx="1333531" cy="2916217"/>
            </a:xfrm>
          </p:grpSpPr>
          <p:grpSp>
            <p:nvGrpSpPr>
              <p:cNvPr id="540" name="Google Shape;540;p29"/>
              <p:cNvGrpSpPr/>
              <p:nvPr/>
            </p:nvGrpSpPr>
            <p:grpSpPr>
              <a:xfrm>
                <a:off x="7788625" y="4788743"/>
                <a:ext cx="623190" cy="126925"/>
                <a:chOff x="7605347" y="4840573"/>
                <a:chExt cx="925164" cy="188427"/>
              </a:xfrm>
            </p:grpSpPr>
            <p:sp>
              <p:nvSpPr>
                <p:cNvPr id="541" name="Google Shape;541;p29"/>
                <p:cNvSpPr/>
                <p:nvPr/>
              </p:nvSpPr>
              <p:spPr>
                <a:xfrm flipH="1">
                  <a:off x="8100033" y="4840573"/>
                  <a:ext cx="429399" cy="187705"/>
                </a:xfrm>
                <a:custGeom>
                  <a:avLst/>
                  <a:gdLst/>
                  <a:ahLst/>
                  <a:cxnLst/>
                  <a:rect l="l" t="t" r="r" b="b"/>
                  <a:pathLst>
                    <a:path w="5973" h="2611" extrusionOk="0">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flipH="1">
                  <a:off x="8139206" y="4986872"/>
                  <a:ext cx="61250" cy="27965"/>
                </a:xfrm>
                <a:custGeom>
                  <a:avLst/>
                  <a:gdLst/>
                  <a:ahLst/>
                  <a:cxnLst/>
                  <a:rect l="l" t="t" r="r" b="b"/>
                  <a:pathLst>
                    <a:path w="852" h="389" extrusionOk="0">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flipH="1">
                  <a:off x="8138989" y="5014766"/>
                  <a:ext cx="10065" cy="5464"/>
                </a:xfrm>
                <a:custGeom>
                  <a:avLst/>
                  <a:gdLst/>
                  <a:ahLst/>
                  <a:cxnLst/>
                  <a:rect l="l" t="t" r="r" b="b"/>
                  <a:pathLst>
                    <a:path w="140" h="76" extrusionOk="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flipH="1">
                  <a:off x="8305710" y="5024255"/>
                  <a:ext cx="221421" cy="4529"/>
                </a:xfrm>
                <a:custGeom>
                  <a:avLst/>
                  <a:gdLst/>
                  <a:ahLst/>
                  <a:cxnLst/>
                  <a:rect l="l" t="t" r="r" b="b"/>
                  <a:pathLst>
                    <a:path w="3080" h="63" extrusionOk="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flipH="1">
                  <a:off x="8139716" y="4986872"/>
                  <a:ext cx="387415" cy="41337"/>
                </a:xfrm>
                <a:custGeom>
                  <a:avLst/>
                  <a:gdLst/>
                  <a:ahLst/>
                  <a:cxnLst/>
                  <a:rect l="l" t="t" r="r" b="b"/>
                  <a:pathLst>
                    <a:path w="5389" h="575" extrusionOk="0">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flipH="1">
                  <a:off x="8139716" y="5013040"/>
                  <a:ext cx="390794" cy="8699"/>
                </a:xfrm>
                <a:custGeom>
                  <a:avLst/>
                  <a:gdLst/>
                  <a:ahLst/>
                  <a:cxnLst/>
                  <a:rect l="l" t="t" r="r" b="b"/>
                  <a:pathLst>
                    <a:path w="5436" h="121" extrusionOk="0">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flipH="1">
                  <a:off x="8198300" y="4983996"/>
                  <a:ext cx="23436" cy="36448"/>
                </a:xfrm>
                <a:custGeom>
                  <a:avLst/>
                  <a:gdLst/>
                  <a:ahLst/>
                  <a:cxnLst/>
                  <a:rect l="l" t="t" r="r" b="b"/>
                  <a:pathLst>
                    <a:path w="326" h="507" extrusionOk="0">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flipH="1">
                  <a:off x="8276302" y="4967677"/>
                  <a:ext cx="13156" cy="19554"/>
                </a:xfrm>
                <a:custGeom>
                  <a:avLst/>
                  <a:gdLst/>
                  <a:ahLst/>
                  <a:cxnLst/>
                  <a:rect l="l" t="t" r="r" b="b"/>
                  <a:pathLst>
                    <a:path w="183" h="272" extrusionOk="0">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flipH="1">
                  <a:off x="8292765" y="4964298"/>
                  <a:ext cx="15313" cy="13443"/>
                </a:xfrm>
                <a:custGeom>
                  <a:avLst/>
                  <a:gdLst/>
                  <a:ahLst/>
                  <a:cxnLst/>
                  <a:rect l="l" t="t" r="r" b="b"/>
                  <a:pathLst>
                    <a:path w="213" h="187" extrusionOk="0">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flipH="1">
                  <a:off x="8295569" y="4954592"/>
                  <a:ext cx="24155" cy="2732"/>
                </a:xfrm>
                <a:custGeom>
                  <a:avLst/>
                  <a:gdLst/>
                  <a:ahLst/>
                  <a:cxnLst/>
                  <a:rect l="l" t="t" r="r" b="b"/>
                  <a:pathLst>
                    <a:path w="336" h="38" extrusionOk="0">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flipH="1">
                  <a:off x="8296432" y="4940430"/>
                  <a:ext cx="27893" cy="4026"/>
                </a:xfrm>
                <a:custGeom>
                  <a:avLst/>
                  <a:gdLst/>
                  <a:ahLst/>
                  <a:cxnLst/>
                  <a:rect l="l" t="t" r="r" b="b"/>
                  <a:pathLst>
                    <a:path w="388" h="56" extrusionOk="0">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flipH="1">
                  <a:off x="8237553" y="4945750"/>
                  <a:ext cx="43709" cy="25161"/>
                </a:xfrm>
                <a:custGeom>
                  <a:avLst/>
                  <a:gdLst/>
                  <a:ahLst/>
                  <a:cxnLst/>
                  <a:rect l="l" t="t" r="r" b="b"/>
                  <a:pathLst>
                    <a:path w="608" h="350" extrusionOk="0">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flipH="1">
                  <a:off x="8275008" y="4939136"/>
                  <a:ext cx="22430" cy="28468"/>
                </a:xfrm>
                <a:custGeom>
                  <a:avLst/>
                  <a:gdLst/>
                  <a:ahLst/>
                  <a:cxnLst/>
                  <a:rect l="l" t="t" r="r" b="b"/>
                  <a:pathLst>
                    <a:path w="312" h="396" extrusionOk="0">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flipH="1">
                  <a:off x="8443739" y="4954305"/>
                  <a:ext cx="83105" cy="65420"/>
                </a:xfrm>
                <a:custGeom>
                  <a:avLst/>
                  <a:gdLst/>
                  <a:ahLst/>
                  <a:cxnLst/>
                  <a:rect l="l" t="t" r="r" b="b"/>
                  <a:pathLst>
                    <a:path w="1156" h="910" extrusionOk="0">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flipH="1">
                  <a:off x="8502832" y="4859911"/>
                  <a:ext cx="2876" cy="94535"/>
                </a:xfrm>
                <a:custGeom>
                  <a:avLst/>
                  <a:gdLst/>
                  <a:ahLst/>
                  <a:cxnLst/>
                  <a:rect l="l" t="t" r="r" b="b"/>
                  <a:pathLst>
                    <a:path w="40" h="1315" extrusionOk="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p:nvPr/>
              </p:nvSpPr>
              <p:spPr>
                <a:xfrm flipH="1">
                  <a:off x="8347763" y="4997440"/>
                  <a:ext cx="67361" cy="3666"/>
                </a:xfrm>
                <a:custGeom>
                  <a:avLst/>
                  <a:gdLst/>
                  <a:ahLst/>
                  <a:cxnLst/>
                  <a:rect l="l" t="t" r="r" b="b"/>
                  <a:pathLst>
                    <a:path w="937" h="51" extrusionOk="0">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9"/>
                <p:cNvSpPr/>
                <p:nvPr/>
              </p:nvSpPr>
              <p:spPr>
                <a:xfrm flipH="1">
                  <a:off x="8453011" y="4998662"/>
                  <a:ext cx="7836" cy="13300"/>
                </a:xfrm>
                <a:custGeom>
                  <a:avLst/>
                  <a:gdLst/>
                  <a:ahLst/>
                  <a:cxnLst/>
                  <a:rect l="l" t="t" r="r" b="b"/>
                  <a:pathLst>
                    <a:path w="109" h="185" extrusionOk="0">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9"/>
                <p:cNvSpPr/>
                <p:nvPr/>
              </p:nvSpPr>
              <p:spPr>
                <a:xfrm flipH="1">
                  <a:off x="8468252" y="4977741"/>
                  <a:ext cx="9849" cy="9058"/>
                </a:xfrm>
                <a:custGeom>
                  <a:avLst/>
                  <a:gdLst/>
                  <a:ahLst/>
                  <a:cxnLst/>
                  <a:rect l="l" t="t" r="r" b="b"/>
                  <a:pathLst>
                    <a:path w="137" h="126" extrusionOk="0">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9"/>
                <p:cNvSpPr/>
                <p:nvPr/>
              </p:nvSpPr>
              <p:spPr>
                <a:xfrm flipH="1">
                  <a:off x="8488382" y="4967245"/>
                  <a:ext cx="13947" cy="5823"/>
                </a:xfrm>
                <a:custGeom>
                  <a:avLst/>
                  <a:gdLst/>
                  <a:ahLst/>
                  <a:cxnLst/>
                  <a:rect l="l" t="t" r="r" b="b"/>
                  <a:pathLst>
                    <a:path w="194" h="81" extrusionOk="0">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9"/>
                <p:cNvSpPr/>
                <p:nvPr/>
              </p:nvSpPr>
              <p:spPr>
                <a:xfrm flipH="1">
                  <a:off x="8512106" y="4963866"/>
                  <a:ext cx="7548" cy="3666"/>
                </a:xfrm>
                <a:custGeom>
                  <a:avLst/>
                  <a:gdLst/>
                  <a:ahLst/>
                  <a:cxnLst/>
                  <a:rect l="l" t="t" r="r" b="b"/>
                  <a:pathLst>
                    <a:path w="105" h="51" extrusionOk="0">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9"/>
                <p:cNvSpPr/>
                <p:nvPr/>
              </p:nvSpPr>
              <p:spPr>
                <a:xfrm flipH="1">
                  <a:off x="8296647" y="4914836"/>
                  <a:ext cx="791" cy="27462"/>
                </a:xfrm>
                <a:custGeom>
                  <a:avLst/>
                  <a:gdLst/>
                  <a:ahLst/>
                  <a:cxnLst/>
                  <a:rect l="l" t="t" r="r" b="b"/>
                  <a:pathLst>
                    <a:path w="11" h="382" extrusionOk="0">
                      <a:moveTo>
                        <a:pt x="0" y="1"/>
                      </a:moveTo>
                      <a:lnTo>
                        <a:pt x="7" y="382"/>
                      </a:lnTo>
                      <a:lnTo>
                        <a:pt x="10" y="382"/>
                      </a:lnTo>
                      <a:lnTo>
                        <a:pt x="0"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9"/>
                <p:cNvSpPr/>
                <p:nvPr/>
              </p:nvSpPr>
              <p:spPr>
                <a:xfrm flipH="1">
                  <a:off x="8296867" y="4914621"/>
                  <a:ext cx="206540" cy="34363"/>
                </a:xfrm>
                <a:custGeom>
                  <a:avLst/>
                  <a:gdLst/>
                  <a:ahLst/>
                  <a:cxnLst/>
                  <a:rect l="l" t="t" r="r" b="b"/>
                  <a:pathLst>
                    <a:path w="2873" h="478" extrusionOk="0">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9"/>
                <p:cNvSpPr/>
                <p:nvPr/>
              </p:nvSpPr>
              <p:spPr>
                <a:xfrm flipH="1">
                  <a:off x="8296647" y="4940430"/>
                  <a:ext cx="27390" cy="2588"/>
                </a:xfrm>
                <a:custGeom>
                  <a:avLst/>
                  <a:gdLst/>
                  <a:ahLst/>
                  <a:cxnLst/>
                  <a:rect l="l" t="t" r="r" b="b"/>
                  <a:pathLst>
                    <a:path w="381" h="36" extrusionOk="0">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9"/>
                <p:cNvSpPr/>
                <p:nvPr/>
              </p:nvSpPr>
              <p:spPr>
                <a:xfrm flipH="1">
                  <a:off x="8528066" y="4935254"/>
                  <a:ext cx="647" cy="3163"/>
                </a:xfrm>
                <a:custGeom>
                  <a:avLst/>
                  <a:gdLst/>
                  <a:ahLst/>
                  <a:cxnLst/>
                  <a:rect l="l" t="t" r="r" b="b"/>
                  <a:pathLst>
                    <a:path w="9" h="44" extrusionOk="0">
                      <a:moveTo>
                        <a:pt x="1" y="0"/>
                      </a:moveTo>
                      <a:lnTo>
                        <a:pt x="8" y="43"/>
                      </a:lnTo>
                      <a:lnTo>
                        <a:pt x="8"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9"/>
                <p:cNvSpPr/>
                <p:nvPr/>
              </p:nvSpPr>
              <p:spPr>
                <a:xfrm flipH="1">
                  <a:off x="8504630" y="4933169"/>
                  <a:ext cx="23508" cy="16607"/>
                </a:xfrm>
                <a:custGeom>
                  <a:avLst/>
                  <a:gdLst/>
                  <a:ahLst/>
                  <a:cxnLst/>
                  <a:rect l="l" t="t" r="r" b="b"/>
                  <a:pathLst>
                    <a:path w="327" h="231" extrusionOk="0">
                      <a:moveTo>
                        <a:pt x="316" y="1"/>
                      </a:moveTo>
                      <a:lnTo>
                        <a:pt x="0" y="29"/>
                      </a:lnTo>
                      <a:lnTo>
                        <a:pt x="0" y="72"/>
                      </a:lnTo>
                      <a:lnTo>
                        <a:pt x="22" y="231"/>
                      </a:lnTo>
                      <a:lnTo>
                        <a:pt x="327" y="223"/>
                      </a:lnTo>
                      <a:cubicBezTo>
                        <a:pt x="323" y="170"/>
                        <a:pt x="320" y="94"/>
                        <a:pt x="316"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9"/>
                <p:cNvSpPr/>
                <p:nvPr/>
              </p:nvSpPr>
              <p:spPr>
                <a:xfrm flipH="1">
                  <a:off x="8503048" y="4932953"/>
                  <a:ext cx="2444" cy="16319"/>
                </a:xfrm>
                <a:custGeom>
                  <a:avLst/>
                  <a:gdLst/>
                  <a:ahLst/>
                  <a:cxnLst/>
                  <a:rect l="l" t="t" r="r" b="b"/>
                  <a:pathLst>
                    <a:path w="34" h="227" extrusionOk="0">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9"/>
                <p:cNvSpPr/>
                <p:nvPr/>
              </p:nvSpPr>
              <p:spPr>
                <a:xfrm flipH="1">
                  <a:off x="7605347" y="4840573"/>
                  <a:ext cx="430190" cy="187633"/>
                </a:xfrm>
                <a:custGeom>
                  <a:avLst/>
                  <a:gdLst/>
                  <a:ahLst/>
                  <a:cxnLst/>
                  <a:rect l="l" t="t" r="r" b="b"/>
                  <a:pathLst>
                    <a:path w="5984" h="2610" extrusionOk="0">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9"/>
                <p:cNvSpPr/>
                <p:nvPr/>
              </p:nvSpPr>
              <p:spPr>
                <a:xfrm flipH="1">
                  <a:off x="7644303" y="4986081"/>
                  <a:ext cx="61466" cy="28468"/>
                </a:xfrm>
                <a:custGeom>
                  <a:avLst/>
                  <a:gdLst/>
                  <a:ahLst/>
                  <a:cxnLst/>
                  <a:rect l="l" t="t" r="r" b="b"/>
                  <a:pathLst>
                    <a:path w="855" h="396" extrusionOk="0">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9"/>
                <p:cNvSpPr/>
                <p:nvPr/>
              </p:nvSpPr>
              <p:spPr>
                <a:xfrm flipH="1">
                  <a:off x="7811239" y="5025334"/>
                  <a:ext cx="221206" cy="3666"/>
                </a:xfrm>
                <a:custGeom>
                  <a:avLst/>
                  <a:gdLst/>
                  <a:ahLst/>
                  <a:cxnLst/>
                  <a:rect l="l" t="t" r="r" b="b"/>
                  <a:pathLst>
                    <a:path w="3077" h="51" extrusionOk="0">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9"/>
                <p:cNvSpPr/>
                <p:nvPr/>
              </p:nvSpPr>
              <p:spPr>
                <a:xfrm flipH="1">
                  <a:off x="7645102" y="4986081"/>
                  <a:ext cx="387343" cy="42128"/>
                </a:xfrm>
                <a:custGeom>
                  <a:avLst/>
                  <a:gdLst/>
                  <a:ahLst/>
                  <a:cxnLst/>
                  <a:rect l="l" t="t" r="r" b="b"/>
                  <a:pathLst>
                    <a:path w="5388" h="586" extrusionOk="0">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9"/>
                <p:cNvSpPr/>
                <p:nvPr/>
              </p:nvSpPr>
              <p:spPr>
                <a:xfrm flipH="1">
                  <a:off x="7645317" y="5011962"/>
                  <a:ext cx="390506" cy="10136"/>
                </a:xfrm>
                <a:custGeom>
                  <a:avLst/>
                  <a:gdLst/>
                  <a:ahLst/>
                  <a:cxnLst/>
                  <a:rect l="l" t="t" r="r" b="b"/>
                  <a:pathLst>
                    <a:path w="5432" h="141" extrusionOk="0">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9"/>
                <p:cNvSpPr/>
                <p:nvPr/>
              </p:nvSpPr>
              <p:spPr>
                <a:xfrm flipH="1">
                  <a:off x="7703685" y="4983421"/>
                  <a:ext cx="23508" cy="36520"/>
                </a:xfrm>
                <a:custGeom>
                  <a:avLst/>
                  <a:gdLst/>
                  <a:ahLst/>
                  <a:cxnLst/>
                  <a:rect l="l" t="t" r="r" b="b"/>
                  <a:pathLst>
                    <a:path w="327" h="508" extrusionOk="0">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9"/>
                <p:cNvSpPr/>
                <p:nvPr/>
              </p:nvSpPr>
              <p:spPr>
                <a:xfrm flipH="1">
                  <a:off x="7781831" y="4967461"/>
                  <a:ext cx="13012" cy="19482"/>
                </a:xfrm>
                <a:custGeom>
                  <a:avLst/>
                  <a:gdLst/>
                  <a:ahLst/>
                  <a:cxnLst/>
                  <a:rect l="l" t="t" r="r" b="b"/>
                  <a:pathLst>
                    <a:path w="181" h="271" extrusionOk="0">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9"/>
                <p:cNvSpPr/>
                <p:nvPr/>
              </p:nvSpPr>
              <p:spPr>
                <a:xfrm flipH="1">
                  <a:off x="7798366" y="4964082"/>
                  <a:ext cx="15313" cy="13372"/>
                </a:xfrm>
                <a:custGeom>
                  <a:avLst/>
                  <a:gdLst/>
                  <a:ahLst/>
                  <a:cxnLst/>
                  <a:rect l="l" t="t" r="r" b="b"/>
                  <a:pathLst>
                    <a:path w="213" h="186" extrusionOk="0">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9"/>
                <p:cNvSpPr/>
                <p:nvPr/>
              </p:nvSpPr>
              <p:spPr>
                <a:xfrm flipH="1">
                  <a:off x="7801242" y="4954377"/>
                  <a:ext cx="24011" cy="2876"/>
                </a:xfrm>
                <a:custGeom>
                  <a:avLst/>
                  <a:gdLst/>
                  <a:ahLst/>
                  <a:cxnLst/>
                  <a:rect l="l" t="t" r="r" b="b"/>
                  <a:pathLst>
                    <a:path w="334" h="40" extrusionOk="0">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9"/>
                <p:cNvSpPr/>
                <p:nvPr/>
              </p:nvSpPr>
              <p:spPr>
                <a:xfrm flipH="1">
                  <a:off x="7802249" y="4940430"/>
                  <a:ext cx="27678" cy="4026"/>
                </a:xfrm>
                <a:custGeom>
                  <a:avLst/>
                  <a:gdLst/>
                  <a:ahLst/>
                  <a:cxnLst/>
                  <a:rect l="l" t="t" r="r" b="b"/>
                  <a:pathLst>
                    <a:path w="385" h="56" extrusionOk="0">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9"/>
                <p:cNvSpPr/>
                <p:nvPr/>
              </p:nvSpPr>
              <p:spPr>
                <a:xfrm flipH="1">
                  <a:off x="7743370" y="4945247"/>
                  <a:ext cx="43422" cy="25449"/>
                </a:xfrm>
                <a:custGeom>
                  <a:avLst/>
                  <a:gdLst/>
                  <a:ahLst/>
                  <a:cxnLst/>
                  <a:rect l="l" t="t" r="r" b="b"/>
                  <a:pathLst>
                    <a:path w="604" h="354" extrusionOk="0">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9"/>
                <p:cNvSpPr/>
                <p:nvPr/>
              </p:nvSpPr>
              <p:spPr>
                <a:xfrm flipH="1">
                  <a:off x="7780537" y="4938848"/>
                  <a:ext cx="22789" cy="28468"/>
                </a:xfrm>
                <a:custGeom>
                  <a:avLst/>
                  <a:gdLst/>
                  <a:ahLst/>
                  <a:cxnLst/>
                  <a:rect l="l" t="t" r="r" b="b"/>
                  <a:pathLst>
                    <a:path w="317" h="396" extrusionOk="0">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9"/>
                <p:cNvSpPr/>
                <p:nvPr/>
              </p:nvSpPr>
              <p:spPr>
                <a:xfrm flipH="1">
                  <a:off x="7949053" y="4955024"/>
                  <a:ext cx="83392" cy="65420"/>
                </a:xfrm>
                <a:custGeom>
                  <a:avLst/>
                  <a:gdLst/>
                  <a:ahLst/>
                  <a:cxnLst/>
                  <a:rect l="l" t="t" r="r" b="b"/>
                  <a:pathLst>
                    <a:path w="1160" h="910" extrusionOk="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9"/>
                <p:cNvSpPr/>
                <p:nvPr/>
              </p:nvSpPr>
              <p:spPr>
                <a:xfrm flipH="1">
                  <a:off x="8008649" y="4860702"/>
                  <a:ext cx="3163" cy="94751"/>
                </a:xfrm>
                <a:custGeom>
                  <a:avLst/>
                  <a:gdLst/>
                  <a:ahLst/>
                  <a:cxnLst/>
                  <a:rect l="l" t="t" r="r" b="b"/>
                  <a:pathLst>
                    <a:path w="44" h="1318" extrusionOk="0">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9"/>
                <p:cNvSpPr/>
                <p:nvPr/>
              </p:nvSpPr>
              <p:spPr>
                <a:xfrm flipH="1">
                  <a:off x="7853077" y="4997440"/>
                  <a:ext cx="67648" cy="3954"/>
                </a:xfrm>
                <a:custGeom>
                  <a:avLst/>
                  <a:gdLst/>
                  <a:ahLst/>
                  <a:cxnLst/>
                  <a:rect l="l" t="t" r="r" b="b"/>
                  <a:pathLst>
                    <a:path w="941" h="55" extrusionOk="0">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9"/>
                <p:cNvSpPr/>
                <p:nvPr/>
              </p:nvSpPr>
              <p:spPr>
                <a:xfrm flipH="1">
                  <a:off x="7958325" y="4999453"/>
                  <a:ext cx="7836" cy="13012"/>
                </a:xfrm>
                <a:custGeom>
                  <a:avLst/>
                  <a:gdLst/>
                  <a:ahLst/>
                  <a:cxnLst/>
                  <a:rect l="l" t="t" r="r" b="b"/>
                  <a:pathLst>
                    <a:path w="109" h="181" extrusionOk="0">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9"/>
                <p:cNvSpPr/>
                <p:nvPr/>
              </p:nvSpPr>
              <p:spPr>
                <a:xfrm flipH="1">
                  <a:off x="7973782" y="4978460"/>
                  <a:ext cx="9921" cy="8842"/>
                </a:xfrm>
                <a:custGeom>
                  <a:avLst/>
                  <a:gdLst/>
                  <a:ahLst/>
                  <a:cxnLst/>
                  <a:rect l="l" t="t" r="r" b="b"/>
                  <a:pathLst>
                    <a:path w="138" h="123" extrusionOk="0">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9"/>
                <p:cNvSpPr/>
                <p:nvPr/>
              </p:nvSpPr>
              <p:spPr>
                <a:xfrm flipH="1">
                  <a:off x="7993911" y="4968036"/>
                  <a:ext cx="13947" cy="5823"/>
                </a:xfrm>
                <a:custGeom>
                  <a:avLst/>
                  <a:gdLst/>
                  <a:ahLst/>
                  <a:cxnLst/>
                  <a:rect l="l" t="t" r="r" b="b"/>
                  <a:pathLst>
                    <a:path w="194" h="81" extrusionOk="0">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9"/>
                <p:cNvSpPr/>
                <p:nvPr/>
              </p:nvSpPr>
              <p:spPr>
                <a:xfrm flipH="1">
                  <a:off x="8017707" y="4964657"/>
                  <a:ext cx="7548" cy="3738"/>
                </a:xfrm>
                <a:custGeom>
                  <a:avLst/>
                  <a:gdLst/>
                  <a:ahLst/>
                  <a:cxnLst/>
                  <a:rect l="l" t="t" r="r" b="b"/>
                  <a:pathLst>
                    <a:path w="105" h="52" extrusionOk="0">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9"/>
                <p:cNvSpPr/>
                <p:nvPr/>
              </p:nvSpPr>
              <p:spPr>
                <a:xfrm flipH="1">
                  <a:off x="7802535" y="4914333"/>
                  <a:ext cx="791" cy="27965"/>
                </a:xfrm>
                <a:custGeom>
                  <a:avLst/>
                  <a:gdLst/>
                  <a:ahLst/>
                  <a:cxnLst/>
                  <a:rect l="l" t="t" r="r" b="b"/>
                  <a:pathLst>
                    <a:path w="11" h="389" extrusionOk="0">
                      <a:moveTo>
                        <a:pt x="1" y="1"/>
                      </a:moveTo>
                      <a:lnTo>
                        <a:pt x="11" y="389"/>
                      </a:lnTo>
                      <a:lnTo>
                        <a:pt x="11" y="385"/>
                      </a:lnTo>
                      <a:lnTo>
                        <a:pt x="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9"/>
                <p:cNvSpPr/>
                <p:nvPr/>
              </p:nvSpPr>
              <p:spPr>
                <a:xfrm flipH="1">
                  <a:off x="7802540" y="4914333"/>
                  <a:ext cx="206684" cy="35729"/>
                </a:xfrm>
                <a:custGeom>
                  <a:avLst/>
                  <a:gdLst/>
                  <a:ahLst/>
                  <a:cxnLst/>
                  <a:rect l="l" t="t" r="r" b="b"/>
                  <a:pathLst>
                    <a:path w="2875" h="497" extrusionOk="0">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9"/>
                <p:cNvSpPr/>
                <p:nvPr/>
              </p:nvSpPr>
              <p:spPr>
                <a:xfrm flipH="1">
                  <a:off x="7802536" y="4940430"/>
                  <a:ext cx="27390" cy="2588"/>
                </a:xfrm>
                <a:custGeom>
                  <a:avLst/>
                  <a:gdLst/>
                  <a:ahLst/>
                  <a:cxnLst/>
                  <a:rect l="l" t="t" r="r" b="b"/>
                  <a:pathLst>
                    <a:path w="381" h="36" extrusionOk="0">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9"/>
                <p:cNvSpPr/>
                <p:nvPr/>
              </p:nvSpPr>
              <p:spPr>
                <a:xfrm flipH="1">
                  <a:off x="8033955" y="4936260"/>
                  <a:ext cx="575" cy="2947"/>
                </a:xfrm>
                <a:custGeom>
                  <a:avLst/>
                  <a:gdLst/>
                  <a:ahLst/>
                  <a:cxnLst/>
                  <a:rect l="l" t="t" r="r" b="b"/>
                  <a:pathLst>
                    <a:path w="8" h="41" extrusionOk="0">
                      <a:moveTo>
                        <a:pt x="1" y="1"/>
                      </a:moveTo>
                      <a:lnTo>
                        <a:pt x="8" y="40"/>
                      </a:lnTo>
                      <a:lnTo>
                        <a:pt x="8"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9"/>
                <p:cNvSpPr/>
                <p:nvPr/>
              </p:nvSpPr>
              <p:spPr>
                <a:xfrm flipH="1">
                  <a:off x="8010447" y="4933960"/>
                  <a:ext cx="23580" cy="16822"/>
                </a:xfrm>
                <a:custGeom>
                  <a:avLst/>
                  <a:gdLst/>
                  <a:ahLst/>
                  <a:cxnLst/>
                  <a:rect l="l" t="t" r="r" b="b"/>
                  <a:pathLst>
                    <a:path w="328" h="234" extrusionOk="0">
                      <a:moveTo>
                        <a:pt x="320" y="1"/>
                      </a:moveTo>
                      <a:lnTo>
                        <a:pt x="1" y="33"/>
                      </a:lnTo>
                      <a:lnTo>
                        <a:pt x="1" y="72"/>
                      </a:lnTo>
                      <a:lnTo>
                        <a:pt x="26" y="234"/>
                      </a:lnTo>
                      <a:lnTo>
                        <a:pt x="327" y="223"/>
                      </a:lnTo>
                      <a:cubicBezTo>
                        <a:pt x="324" y="169"/>
                        <a:pt x="320" y="94"/>
                        <a:pt x="320" y="1"/>
                      </a:cubicBez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9"/>
                <p:cNvSpPr/>
                <p:nvPr/>
              </p:nvSpPr>
              <p:spPr>
                <a:xfrm flipH="1">
                  <a:off x="8008649" y="4933672"/>
                  <a:ext cx="2372" cy="16391"/>
                </a:xfrm>
                <a:custGeom>
                  <a:avLst/>
                  <a:gdLst/>
                  <a:ahLst/>
                  <a:cxnLst/>
                  <a:rect l="l" t="t" r="r" b="b"/>
                  <a:pathLst>
                    <a:path w="33" h="228" extrusionOk="0">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9"/>
              <p:cNvSpPr/>
              <p:nvPr/>
            </p:nvSpPr>
            <p:spPr>
              <a:xfrm flipH="1">
                <a:off x="7352169" y="2317256"/>
                <a:ext cx="531159" cy="563531"/>
              </a:xfrm>
              <a:custGeom>
                <a:avLst/>
                <a:gdLst/>
                <a:ahLst/>
                <a:cxnLst/>
                <a:rect l="l" t="t" r="r" b="b"/>
                <a:pathLst>
                  <a:path w="10967" h="11636" extrusionOk="0">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9"/>
              <p:cNvSpPr/>
              <p:nvPr/>
            </p:nvSpPr>
            <p:spPr>
              <a:xfrm flipH="1">
                <a:off x="8108534" y="2060426"/>
                <a:ext cx="254077" cy="497618"/>
              </a:xfrm>
              <a:custGeom>
                <a:avLst/>
                <a:gdLst/>
                <a:ahLst/>
                <a:cxnLst/>
                <a:rect l="l" t="t" r="r" b="b"/>
                <a:pathLst>
                  <a:path w="5246" h="10275" extrusionOk="0">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9"/>
              <p:cNvSpPr/>
              <p:nvPr/>
            </p:nvSpPr>
            <p:spPr>
              <a:xfrm flipH="1">
                <a:off x="8125245" y="2187557"/>
                <a:ext cx="22134" cy="20002"/>
              </a:xfrm>
              <a:custGeom>
                <a:avLst/>
                <a:gdLst/>
                <a:ahLst/>
                <a:cxnLst/>
                <a:rect l="l" t="t" r="r" b="b"/>
                <a:pathLst>
                  <a:path w="457" h="413" extrusionOk="0">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9"/>
              <p:cNvSpPr/>
              <p:nvPr/>
            </p:nvSpPr>
            <p:spPr>
              <a:xfrm flipH="1">
                <a:off x="8116237" y="2182036"/>
                <a:ext cx="35501" cy="11139"/>
              </a:xfrm>
              <a:custGeom>
                <a:avLst/>
                <a:gdLst/>
                <a:ahLst/>
                <a:cxnLst/>
                <a:rect l="l" t="t" r="r" b="b"/>
                <a:pathLst>
                  <a:path w="733" h="230" extrusionOk="0">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9"/>
              <p:cNvSpPr/>
              <p:nvPr/>
            </p:nvSpPr>
            <p:spPr>
              <a:xfrm flipH="1">
                <a:off x="8227291" y="2189688"/>
                <a:ext cx="22812" cy="19953"/>
              </a:xfrm>
              <a:custGeom>
                <a:avLst/>
                <a:gdLst/>
                <a:ahLst/>
                <a:cxnLst/>
                <a:rect l="l" t="t" r="r" b="b"/>
                <a:pathLst>
                  <a:path w="471" h="412" extrusionOk="0">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9"/>
              <p:cNvSpPr/>
              <p:nvPr/>
            </p:nvSpPr>
            <p:spPr>
              <a:xfrm flipH="1">
                <a:off x="8219106" y="2184264"/>
                <a:ext cx="35743" cy="11042"/>
              </a:xfrm>
              <a:custGeom>
                <a:avLst/>
                <a:gdLst/>
                <a:ahLst/>
                <a:cxnLst/>
                <a:rect l="l" t="t" r="r" b="b"/>
                <a:pathLst>
                  <a:path w="738" h="228" extrusionOk="0">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9"/>
              <p:cNvSpPr/>
              <p:nvPr/>
            </p:nvSpPr>
            <p:spPr>
              <a:xfrm flipH="1">
                <a:off x="8110277" y="2038196"/>
                <a:ext cx="255433" cy="208249"/>
              </a:xfrm>
              <a:custGeom>
                <a:avLst/>
                <a:gdLst/>
                <a:ahLst/>
                <a:cxnLst/>
                <a:rect l="l" t="t" r="r" b="b"/>
                <a:pathLst>
                  <a:path w="5274" h="4300" extrusionOk="0">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9"/>
              <p:cNvSpPr/>
              <p:nvPr/>
            </p:nvSpPr>
            <p:spPr>
              <a:xfrm flipH="1">
                <a:off x="8186995" y="2351061"/>
                <a:ext cx="87275" cy="52353"/>
              </a:xfrm>
              <a:custGeom>
                <a:avLst/>
                <a:gdLst/>
                <a:ahLst/>
                <a:cxnLst/>
                <a:rect l="l" t="t" r="r" b="b"/>
                <a:pathLst>
                  <a:path w="1802" h="1081" extrusionOk="0">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9"/>
              <p:cNvSpPr/>
              <p:nvPr/>
            </p:nvSpPr>
            <p:spPr>
              <a:xfrm flipH="1">
                <a:off x="8220172" y="2167119"/>
                <a:ext cx="35888" cy="5521"/>
              </a:xfrm>
              <a:custGeom>
                <a:avLst/>
                <a:gdLst/>
                <a:ahLst/>
                <a:cxnLst/>
                <a:rect l="l" t="t" r="r" b="b"/>
                <a:pathLst>
                  <a:path w="741" h="114" extrusionOk="0">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9"/>
              <p:cNvSpPr/>
              <p:nvPr/>
            </p:nvSpPr>
            <p:spPr>
              <a:xfrm flipH="1">
                <a:off x="8121855" y="2150992"/>
                <a:ext cx="35259" cy="8863"/>
              </a:xfrm>
              <a:custGeom>
                <a:avLst/>
                <a:gdLst/>
                <a:ahLst/>
                <a:cxnLst/>
                <a:rect l="l" t="t" r="r" b="b"/>
                <a:pathLst>
                  <a:path w="728" h="183" extrusionOk="0">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9"/>
              <p:cNvSpPr/>
              <p:nvPr/>
            </p:nvSpPr>
            <p:spPr>
              <a:xfrm flipH="1">
                <a:off x="8173241" y="2285291"/>
                <a:ext cx="42475" cy="14965"/>
              </a:xfrm>
              <a:custGeom>
                <a:avLst/>
                <a:gdLst/>
                <a:ahLst/>
                <a:cxnLst/>
                <a:rect l="l" t="t" r="r" b="b"/>
                <a:pathLst>
                  <a:path w="877" h="309" extrusionOk="0">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9"/>
              <p:cNvSpPr/>
              <p:nvPr/>
            </p:nvSpPr>
            <p:spPr>
              <a:xfrm flipH="1">
                <a:off x="8315292" y="1999451"/>
                <a:ext cx="80495" cy="77682"/>
              </a:xfrm>
              <a:custGeom>
                <a:avLst/>
                <a:gdLst/>
                <a:ahLst/>
                <a:cxnLst/>
                <a:rect l="l" t="t" r="r" b="b"/>
                <a:pathLst>
                  <a:path w="1662" h="1604" extrusionOk="0">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9"/>
              <p:cNvSpPr/>
              <p:nvPr/>
            </p:nvSpPr>
            <p:spPr>
              <a:xfrm flipH="1">
                <a:off x="8355587" y="2171817"/>
                <a:ext cx="47900" cy="78892"/>
              </a:xfrm>
              <a:custGeom>
                <a:avLst/>
                <a:gdLst/>
                <a:ahLst/>
                <a:cxnLst/>
                <a:rect l="l" t="t" r="r" b="b"/>
                <a:pathLst>
                  <a:path w="989" h="1629" extrusionOk="0">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9"/>
              <p:cNvSpPr/>
              <p:nvPr/>
            </p:nvSpPr>
            <p:spPr>
              <a:xfrm flipH="1">
                <a:off x="8366727" y="2187945"/>
                <a:ext cx="21940" cy="44168"/>
              </a:xfrm>
              <a:custGeom>
                <a:avLst/>
                <a:gdLst/>
                <a:ahLst/>
                <a:cxnLst/>
                <a:rect l="l" t="t" r="r" b="b"/>
                <a:pathLst>
                  <a:path w="453" h="912" extrusionOk="0">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9"/>
              <p:cNvSpPr/>
              <p:nvPr/>
            </p:nvSpPr>
            <p:spPr>
              <a:xfrm flipH="1">
                <a:off x="7720053" y="2405110"/>
                <a:ext cx="955428" cy="792751"/>
              </a:xfrm>
              <a:custGeom>
                <a:avLst/>
                <a:gdLst/>
                <a:ahLst/>
                <a:cxnLst/>
                <a:rect l="l" t="t" r="r" b="b"/>
                <a:pathLst>
                  <a:path w="19727" h="16369" extrusionOk="0">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9"/>
              <p:cNvSpPr/>
              <p:nvPr/>
            </p:nvSpPr>
            <p:spPr>
              <a:xfrm flipH="1">
                <a:off x="8407070" y="2495676"/>
                <a:ext cx="61025" cy="275567"/>
              </a:xfrm>
              <a:custGeom>
                <a:avLst/>
                <a:gdLst/>
                <a:ahLst/>
                <a:cxnLst/>
                <a:rect l="l" t="t" r="r" b="b"/>
                <a:pathLst>
                  <a:path w="1260" h="5690" extrusionOk="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9"/>
              <p:cNvSpPr/>
              <p:nvPr/>
            </p:nvSpPr>
            <p:spPr>
              <a:xfrm flipH="1">
                <a:off x="8016273" y="2499309"/>
                <a:ext cx="35985" cy="288643"/>
              </a:xfrm>
              <a:custGeom>
                <a:avLst/>
                <a:gdLst/>
                <a:ahLst/>
                <a:cxnLst/>
                <a:rect l="l" t="t" r="r" b="b"/>
                <a:pathLst>
                  <a:path w="743" h="5960" extrusionOk="0">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9"/>
              <p:cNvSpPr/>
              <p:nvPr/>
            </p:nvSpPr>
            <p:spPr>
              <a:xfrm flipH="1">
                <a:off x="8275432" y="2450296"/>
                <a:ext cx="90617" cy="42279"/>
              </a:xfrm>
              <a:custGeom>
                <a:avLst/>
                <a:gdLst/>
                <a:ahLst/>
                <a:cxnLst/>
                <a:rect l="l" t="t" r="r" b="b"/>
                <a:pathLst>
                  <a:path w="1871" h="873" extrusionOk="0">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9"/>
              <p:cNvSpPr/>
              <p:nvPr/>
            </p:nvSpPr>
            <p:spPr>
              <a:xfrm flipH="1">
                <a:off x="8175662" y="2446277"/>
                <a:ext cx="68338" cy="49108"/>
              </a:xfrm>
              <a:custGeom>
                <a:avLst/>
                <a:gdLst/>
                <a:ahLst/>
                <a:cxnLst/>
                <a:rect l="l" t="t" r="r" b="b"/>
                <a:pathLst>
                  <a:path w="1411" h="1014" extrusionOk="0">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9"/>
              <p:cNvSpPr/>
              <p:nvPr/>
            </p:nvSpPr>
            <p:spPr>
              <a:xfrm flipH="1">
                <a:off x="8248311" y="2475335"/>
                <a:ext cx="15014" cy="131148"/>
              </a:xfrm>
              <a:custGeom>
                <a:avLst/>
                <a:gdLst/>
                <a:ahLst/>
                <a:cxnLst/>
                <a:rect l="l" t="t" r="r" b="b"/>
                <a:pathLst>
                  <a:path w="310" h="2708" extrusionOk="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9"/>
              <p:cNvSpPr/>
              <p:nvPr/>
            </p:nvSpPr>
            <p:spPr>
              <a:xfrm flipH="1">
                <a:off x="8495167" y="2979504"/>
                <a:ext cx="156195" cy="39519"/>
              </a:xfrm>
              <a:custGeom>
                <a:avLst/>
                <a:gdLst/>
                <a:ahLst/>
                <a:cxnLst/>
                <a:rect l="l" t="t" r="r" b="b"/>
                <a:pathLst>
                  <a:path w="3225" h="816" extrusionOk="0">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9"/>
              <p:cNvSpPr/>
              <p:nvPr/>
            </p:nvSpPr>
            <p:spPr>
              <a:xfrm flipH="1">
                <a:off x="8493811" y="2960180"/>
                <a:ext cx="142392" cy="59666"/>
              </a:xfrm>
              <a:custGeom>
                <a:avLst/>
                <a:gdLst/>
                <a:ahLst/>
                <a:cxnLst/>
                <a:rect l="l" t="t" r="r" b="b"/>
                <a:pathLst>
                  <a:path w="2940" h="1232" extrusionOk="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9"/>
              <p:cNvSpPr/>
              <p:nvPr/>
            </p:nvSpPr>
            <p:spPr>
              <a:xfrm flipH="1">
                <a:off x="7734980" y="2699911"/>
                <a:ext cx="77250" cy="110469"/>
              </a:xfrm>
              <a:custGeom>
                <a:avLst/>
                <a:gdLst/>
                <a:ahLst/>
                <a:cxnLst/>
                <a:rect l="l" t="t" r="r" b="b"/>
                <a:pathLst>
                  <a:path w="1595" h="2281" extrusionOk="0">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9"/>
              <p:cNvSpPr/>
              <p:nvPr/>
            </p:nvSpPr>
            <p:spPr>
              <a:xfrm flipH="1">
                <a:off x="7738128" y="2702332"/>
                <a:ext cx="88196" cy="85963"/>
              </a:xfrm>
              <a:custGeom>
                <a:avLst/>
                <a:gdLst/>
                <a:ahLst/>
                <a:cxnLst/>
                <a:rect l="l" t="t" r="r" b="b"/>
                <a:pathLst>
                  <a:path w="1821" h="1775" extrusionOk="0">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9"/>
              <p:cNvSpPr/>
              <p:nvPr/>
            </p:nvSpPr>
            <p:spPr>
              <a:xfrm flipH="1">
                <a:off x="8307785" y="2605131"/>
                <a:ext cx="42136" cy="39906"/>
              </a:xfrm>
              <a:custGeom>
                <a:avLst/>
                <a:gdLst/>
                <a:ahLst/>
                <a:cxnLst/>
                <a:rect l="l" t="t" r="r" b="b"/>
                <a:pathLst>
                  <a:path w="870" h="824" extrusionOk="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9"/>
              <p:cNvSpPr/>
              <p:nvPr/>
            </p:nvSpPr>
            <p:spPr>
              <a:xfrm flipH="1">
                <a:off x="8571303" y="2808493"/>
                <a:ext cx="42330" cy="39858"/>
              </a:xfrm>
              <a:custGeom>
                <a:avLst/>
                <a:gdLst/>
                <a:ahLst/>
                <a:cxnLst/>
                <a:rect l="l" t="t" r="r" b="b"/>
                <a:pathLst>
                  <a:path w="874" h="823" extrusionOk="0">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flipH="1">
                <a:off x="7945853" y="2606293"/>
                <a:ext cx="42136" cy="39906"/>
              </a:xfrm>
              <a:custGeom>
                <a:avLst/>
                <a:gdLst/>
                <a:ahLst/>
                <a:cxnLst/>
                <a:rect l="l" t="t" r="r" b="b"/>
                <a:pathLst>
                  <a:path w="870" h="824" extrusionOk="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9"/>
              <p:cNvSpPr/>
              <p:nvPr/>
            </p:nvSpPr>
            <p:spPr>
              <a:xfrm flipH="1">
                <a:off x="8026880" y="3084357"/>
                <a:ext cx="42282" cy="39955"/>
              </a:xfrm>
              <a:custGeom>
                <a:avLst/>
                <a:gdLst/>
                <a:ahLst/>
                <a:cxnLst/>
                <a:rect l="l" t="t" r="r" b="b"/>
                <a:pathLst>
                  <a:path w="873" h="825" extrusionOk="0">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9"/>
              <p:cNvSpPr/>
              <p:nvPr/>
            </p:nvSpPr>
            <p:spPr>
              <a:xfrm flipH="1">
                <a:off x="8335585" y="3084357"/>
                <a:ext cx="42330" cy="39955"/>
              </a:xfrm>
              <a:custGeom>
                <a:avLst/>
                <a:gdLst/>
                <a:ahLst/>
                <a:cxnLst/>
                <a:rect l="l" t="t" r="r" b="b"/>
                <a:pathLst>
                  <a:path w="874" h="825" extrusionOk="0">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flipH="1">
                <a:off x="8212519" y="2910732"/>
                <a:ext cx="42330" cy="39858"/>
              </a:xfrm>
              <a:custGeom>
                <a:avLst/>
                <a:gdLst/>
                <a:ahLst/>
                <a:cxnLst/>
                <a:rect l="l" t="t" r="r" b="b"/>
                <a:pathLst>
                  <a:path w="874" h="823" extrusionOk="0">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flipH="1">
                <a:off x="8151689" y="2708047"/>
                <a:ext cx="23683" cy="22423"/>
              </a:xfrm>
              <a:custGeom>
                <a:avLst/>
                <a:gdLst/>
                <a:ahLst/>
                <a:cxnLst/>
                <a:rect l="l" t="t" r="r" b="b"/>
                <a:pathLst>
                  <a:path w="489" h="463" extrusionOk="0">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9"/>
              <p:cNvSpPr/>
              <p:nvPr/>
            </p:nvSpPr>
            <p:spPr>
              <a:xfrm flipH="1">
                <a:off x="8117448" y="2554666"/>
                <a:ext cx="23683" cy="22472"/>
              </a:xfrm>
              <a:custGeom>
                <a:avLst/>
                <a:gdLst/>
                <a:ahLst/>
                <a:cxnLst/>
                <a:rect l="l" t="t" r="r" b="b"/>
                <a:pathLst>
                  <a:path w="489" h="464" extrusionOk="0">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flipH="1">
                <a:off x="8336457" y="2823846"/>
                <a:ext cx="23732" cy="22423"/>
              </a:xfrm>
              <a:custGeom>
                <a:avLst/>
                <a:gdLst/>
                <a:ahLst/>
                <a:cxnLst/>
                <a:rect l="l" t="t" r="r" b="b"/>
                <a:pathLst>
                  <a:path w="490" h="463" extrusionOk="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flipH="1">
                <a:off x="8526988" y="2603823"/>
                <a:ext cx="23829" cy="22375"/>
              </a:xfrm>
              <a:custGeom>
                <a:avLst/>
                <a:gdLst/>
                <a:ahLst/>
                <a:cxnLst/>
                <a:rect l="l" t="t" r="r" b="b"/>
                <a:pathLst>
                  <a:path w="492" h="462" extrusionOk="0">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flipH="1">
                <a:off x="8177213" y="3063145"/>
                <a:ext cx="23732" cy="22375"/>
              </a:xfrm>
              <a:custGeom>
                <a:avLst/>
                <a:gdLst/>
                <a:ahLst/>
                <a:cxnLst/>
                <a:rect l="l" t="t" r="r" b="b"/>
                <a:pathLst>
                  <a:path w="490" h="462" extrusionOk="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flipH="1">
                <a:off x="8084417" y="2897365"/>
                <a:ext cx="23683" cy="22423"/>
              </a:xfrm>
              <a:custGeom>
                <a:avLst/>
                <a:gdLst/>
                <a:ahLst/>
                <a:cxnLst/>
                <a:rect l="l" t="t" r="r" b="b"/>
                <a:pathLst>
                  <a:path w="489" h="463" extrusionOk="0">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9"/>
              <p:cNvSpPr/>
              <p:nvPr/>
            </p:nvSpPr>
            <p:spPr>
              <a:xfrm flipH="1">
                <a:off x="7857555" y="3164991"/>
                <a:ext cx="593008" cy="1690546"/>
              </a:xfrm>
              <a:custGeom>
                <a:avLst/>
                <a:gdLst/>
                <a:ahLst/>
                <a:cxnLst/>
                <a:rect l="l" t="t" r="r" b="b"/>
                <a:pathLst>
                  <a:path w="12244" h="34907" extrusionOk="0">
                    <a:moveTo>
                      <a:pt x="1" y="0"/>
                    </a:moveTo>
                    <a:lnTo>
                      <a:pt x="1" y="34907"/>
                    </a:lnTo>
                    <a:lnTo>
                      <a:pt x="5062" y="34713"/>
                    </a:lnTo>
                    <a:lnTo>
                      <a:pt x="5496" y="4799"/>
                    </a:lnTo>
                    <a:lnTo>
                      <a:pt x="7212" y="34832"/>
                    </a:lnTo>
                    <a:lnTo>
                      <a:pt x="12244" y="34713"/>
                    </a:lnTo>
                    <a:lnTo>
                      <a:pt x="10055" y="611"/>
                    </a:lnTo>
                    <a:lnTo>
                      <a:pt x="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9"/>
              <p:cNvSpPr/>
              <p:nvPr/>
            </p:nvSpPr>
            <p:spPr>
              <a:xfrm flipH="1">
                <a:off x="8316988" y="3177442"/>
                <a:ext cx="4940" cy="1671271"/>
              </a:xfrm>
              <a:custGeom>
                <a:avLst/>
                <a:gdLst/>
                <a:ahLst/>
                <a:cxnLst/>
                <a:rect l="l" t="t" r="r" b="b"/>
                <a:pathLst>
                  <a:path w="102" h="34509" extrusionOk="0">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9"/>
              <p:cNvSpPr/>
              <p:nvPr/>
            </p:nvSpPr>
            <p:spPr>
              <a:xfrm flipH="1">
                <a:off x="7980481" y="3191729"/>
                <a:ext cx="90084" cy="1656984"/>
              </a:xfrm>
              <a:custGeom>
                <a:avLst/>
                <a:gdLst/>
                <a:ahLst/>
                <a:cxnLst/>
                <a:rect l="l" t="t" r="r" b="b"/>
                <a:pathLst>
                  <a:path w="1860" h="34214" extrusionOk="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9"/>
              <p:cNvSpPr/>
              <p:nvPr/>
            </p:nvSpPr>
            <p:spPr>
              <a:xfrm flipH="1">
                <a:off x="8159680" y="3181268"/>
                <a:ext cx="26493" cy="182823"/>
              </a:xfrm>
              <a:custGeom>
                <a:avLst/>
                <a:gdLst/>
                <a:ahLst/>
                <a:cxnLst/>
                <a:rect l="l" t="t" r="r" b="b"/>
                <a:pathLst>
                  <a:path w="547" h="3775" extrusionOk="0">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9"/>
              <p:cNvSpPr/>
              <p:nvPr/>
            </p:nvSpPr>
            <p:spPr>
              <a:xfrm flipH="1">
                <a:off x="8189224" y="3198606"/>
                <a:ext cx="25572" cy="24651"/>
              </a:xfrm>
              <a:custGeom>
                <a:avLst/>
                <a:gdLst/>
                <a:ahLst/>
                <a:cxnLst/>
                <a:rect l="l" t="t" r="r" b="b"/>
                <a:pathLst>
                  <a:path w="528" h="509" extrusionOk="0">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9"/>
              <p:cNvSpPr/>
              <p:nvPr/>
            </p:nvSpPr>
            <p:spPr>
              <a:xfrm flipH="1">
                <a:off x="8016411" y="2913589"/>
                <a:ext cx="669289" cy="285204"/>
              </a:xfrm>
              <a:custGeom>
                <a:avLst/>
                <a:gdLst/>
                <a:ahLst/>
                <a:cxnLst/>
                <a:rect l="l" t="t" r="r" b="b"/>
                <a:pathLst>
                  <a:path w="13819" h="5889" extrusionOk="0">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634;p29"/>
            <p:cNvSpPr/>
            <p:nvPr/>
          </p:nvSpPr>
          <p:spPr>
            <a:xfrm rot="-5400000">
              <a:off x="8133000" y="2006075"/>
              <a:ext cx="87600" cy="27900"/>
            </a:xfrm>
            <a:prstGeom prst="rtTriangl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29"/>
          <p:cNvGrpSpPr/>
          <p:nvPr/>
        </p:nvGrpSpPr>
        <p:grpSpPr>
          <a:xfrm>
            <a:off x="591096" y="2830324"/>
            <a:ext cx="519733" cy="485268"/>
            <a:chOff x="4694531" y="2250235"/>
            <a:chExt cx="1090502" cy="1018186"/>
          </a:xfrm>
        </p:grpSpPr>
        <p:sp>
          <p:nvSpPr>
            <p:cNvPr id="636" name="Google Shape;636;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 name="Google Shape;640;p29"/>
          <p:cNvGrpSpPr/>
          <p:nvPr/>
        </p:nvGrpSpPr>
        <p:grpSpPr>
          <a:xfrm>
            <a:off x="1433177" y="4004850"/>
            <a:ext cx="335765" cy="313500"/>
            <a:chOff x="4694531" y="2250235"/>
            <a:chExt cx="1090502" cy="1018186"/>
          </a:xfrm>
        </p:grpSpPr>
        <p:sp>
          <p:nvSpPr>
            <p:cNvPr id="641" name="Google Shape;641;p29"/>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9"/>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9"/>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088;p54">
            <a:extLst>
              <a:ext uri="{FF2B5EF4-FFF2-40B4-BE49-F238E27FC236}">
                <a16:creationId xmlns:a16="http://schemas.microsoft.com/office/drawing/2014/main" id="{21569C8F-A54B-C1DB-180E-BD3C444572C4}"/>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 name="TextBox 4">
            <a:extLst>
              <a:ext uri="{FF2B5EF4-FFF2-40B4-BE49-F238E27FC236}">
                <a16:creationId xmlns:a16="http://schemas.microsoft.com/office/drawing/2014/main" id="{BFE442FD-E086-4544-8DBA-9D26D23339FB}"/>
              </a:ext>
            </a:extLst>
          </p:cNvPr>
          <p:cNvSpPr txBox="1"/>
          <p:nvPr/>
        </p:nvSpPr>
        <p:spPr>
          <a:xfrm>
            <a:off x="-11432" y="131376"/>
            <a:ext cx="392838"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5"/>
          <p:cNvSpPr txBox="1">
            <a:spLocks noGrp="1"/>
          </p:cNvSpPr>
          <p:nvPr>
            <p:ph type="ctrTitle"/>
          </p:nvPr>
        </p:nvSpPr>
        <p:spPr>
          <a:xfrm>
            <a:off x="5444169" y="1658250"/>
            <a:ext cx="2960292"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200" dirty="0"/>
              <a:t>Table comparing key regulatory indicators</a:t>
            </a:r>
            <a:endParaRPr sz="3200" dirty="0"/>
          </a:p>
        </p:txBody>
      </p:sp>
      <p:pic>
        <p:nvPicPr>
          <p:cNvPr id="6" name="Picture 5">
            <a:extLst>
              <a:ext uri="{FF2B5EF4-FFF2-40B4-BE49-F238E27FC236}">
                <a16:creationId xmlns:a16="http://schemas.microsoft.com/office/drawing/2014/main" id="{0D1D8131-CCD1-C58D-2565-19CD840C7CD1}"/>
              </a:ext>
            </a:extLst>
          </p:cNvPr>
          <p:cNvPicPr>
            <a:picLocks noChangeAspect="1"/>
          </p:cNvPicPr>
          <p:nvPr/>
        </p:nvPicPr>
        <p:blipFill>
          <a:blip r:embed="rId3"/>
          <a:stretch>
            <a:fillRect/>
          </a:stretch>
        </p:blipFill>
        <p:spPr>
          <a:xfrm>
            <a:off x="268132" y="1031278"/>
            <a:ext cx="4847007" cy="3135086"/>
          </a:xfrm>
          <a:prstGeom prst="rect">
            <a:avLst/>
          </a:prstGeom>
          <a:ln>
            <a:noFill/>
          </a:ln>
          <a:effectLst>
            <a:outerShdw blurRad="190500" algn="tl" rotWithShape="0">
              <a:srgbClr val="000000">
                <a:alpha val="70000"/>
              </a:srgbClr>
            </a:outerShdw>
          </a:effectLst>
        </p:spPr>
      </p:pic>
      <p:sp>
        <p:nvSpPr>
          <p:cNvPr id="2" name="Google Shape;5088;p54">
            <a:extLst>
              <a:ext uri="{FF2B5EF4-FFF2-40B4-BE49-F238E27FC236}">
                <a16:creationId xmlns:a16="http://schemas.microsoft.com/office/drawing/2014/main" id="{94D8F741-AD3C-ECCF-1B4C-8C0CF0A430A6}"/>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3" name="TextBox 2">
            <a:extLst>
              <a:ext uri="{FF2B5EF4-FFF2-40B4-BE49-F238E27FC236}">
                <a16:creationId xmlns:a16="http://schemas.microsoft.com/office/drawing/2014/main" id="{2A2E8004-81AE-B569-C044-E4F6A605A559}"/>
              </a:ext>
            </a:extLst>
          </p:cNvPr>
          <p:cNvSpPr txBox="1"/>
          <p:nvPr/>
        </p:nvSpPr>
        <p:spPr>
          <a:xfrm>
            <a:off x="-26117"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455ADA90-0229-B576-418A-E8A01E830747}"/>
              </a:ext>
            </a:extLst>
          </p:cNvPr>
          <p:cNvGraphicFramePr>
            <a:graphicFrameLocks noChangeAspect="1"/>
          </p:cNvGraphicFramePr>
          <p:nvPr>
            <p:extLst>
              <p:ext uri="{D42A27DB-BD31-4B8C-83A1-F6EECF244321}">
                <p14:modId xmlns:p14="http://schemas.microsoft.com/office/powerpoint/2010/main" val="81606305"/>
              </p:ext>
            </p:extLst>
          </p:nvPr>
        </p:nvGraphicFramePr>
        <p:xfrm>
          <a:off x="44231" y="529834"/>
          <a:ext cx="4783699" cy="3320098"/>
        </p:xfrm>
        <a:graphic>
          <a:graphicData uri="http://schemas.openxmlformats.org/presentationml/2006/ole">
            <mc:AlternateContent xmlns:mc="http://schemas.openxmlformats.org/markup-compatibility/2006">
              <mc:Choice xmlns:v="urn:schemas-microsoft-com:vml" Requires="v">
                <p:oleObj name="Worksheet" r:id="rId2" imgW="4274714" imgH="1920381" progId="Excel.Sheet.12">
                  <p:embed/>
                </p:oleObj>
              </mc:Choice>
              <mc:Fallback>
                <p:oleObj name="Worksheet" r:id="rId2" imgW="4274714" imgH="1920381" progId="Excel.Sheet.12">
                  <p:embed/>
                  <p:pic>
                    <p:nvPicPr>
                      <p:cNvPr id="0" name=""/>
                      <p:cNvPicPr/>
                      <p:nvPr/>
                    </p:nvPicPr>
                    <p:blipFill>
                      <a:blip r:embed="rId3"/>
                      <a:stretch>
                        <a:fillRect/>
                      </a:stretch>
                    </p:blipFill>
                    <p:spPr>
                      <a:xfrm>
                        <a:off x="44231" y="529834"/>
                        <a:ext cx="4783699" cy="3320098"/>
                      </a:xfrm>
                      <a:prstGeom prst="rect">
                        <a:avLst/>
                      </a:prstGeom>
                      <a:ln>
                        <a:solidFill>
                          <a:schemeClr val="tx1">
                            <a:lumMod val="10000"/>
                          </a:schemeClr>
                        </a:solidFill>
                      </a:ln>
                    </p:spPr>
                  </p:pic>
                </p:oleObj>
              </mc:Fallback>
            </mc:AlternateContent>
          </a:graphicData>
        </a:graphic>
      </p:graphicFrame>
      <p:graphicFrame>
        <p:nvGraphicFramePr>
          <p:cNvPr id="21" name="Chart 20">
            <a:extLst>
              <a:ext uri="{FF2B5EF4-FFF2-40B4-BE49-F238E27FC236}">
                <a16:creationId xmlns:a16="http://schemas.microsoft.com/office/drawing/2014/main" id="{C0225FE4-423D-0658-3505-EED8FBDAAC82}"/>
              </a:ext>
            </a:extLst>
          </p:cNvPr>
          <p:cNvGraphicFramePr/>
          <p:nvPr>
            <p:extLst>
              <p:ext uri="{D42A27DB-BD31-4B8C-83A1-F6EECF244321}">
                <p14:modId xmlns:p14="http://schemas.microsoft.com/office/powerpoint/2010/main" val="2455640932"/>
              </p:ext>
            </p:extLst>
          </p:nvPr>
        </p:nvGraphicFramePr>
        <p:xfrm>
          <a:off x="4827930" y="529835"/>
          <a:ext cx="4274820" cy="3320098"/>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9104A9C8-4A5E-290F-3D5D-3B647D95D3DA}"/>
              </a:ext>
            </a:extLst>
          </p:cNvPr>
          <p:cNvSpPr txBox="1"/>
          <p:nvPr/>
        </p:nvSpPr>
        <p:spPr>
          <a:xfrm>
            <a:off x="44230" y="4053696"/>
            <a:ext cx="9058519" cy="430887"/>
          </a:xfrm>
          <a:prstGeom prst="rect">
            <a:avLst/>
          </a:prstGeom>
          <a:noFill/>
        </p:spPr>
        <p:txBody>
          <a:bodyPr wrap="square">
            <a:spAutoFit/>
          </a:bodyPr>
          <a:lstStyle/>
          <a:p>
            <a:r>
              <a:rPr lang="en-US" sz="1100" dirty="0">
                <a:latin typeface="Montserrat" panose="00000500000000000000" pitchFamily="2" charset="0"/>
              </a:rPr>
              <a:t>This table highlights key differences between Japan and Russia's regulatory frameworks, providing insights into their business environments and economic performance.</a:t>
            </a:r>
            <a:endParaRPr lang="en-IN" sz="1100" dirty="0">
              <a:latin typeface="Montserrat" panose="00000500000000000000" pitchFamily="2" charset="0"/>
            </a:endParaRPr>
          </a:p>
        </p:txBody>
      </p:sp>
      <p:sp>
        <p:nvSpPr>
          <p:cNvPr id="6" name="TextBox 5">
            <a:extLst>
              <a:ext uri="{FF2B5EF4-FFF2-40B4-BE49-F238E27FC236}">
                <a16:creationId xmlns:a16="http://schemas.microsoft.com/office/drawing/2014/main" id="{F859E5D6-C00B-449A-684F-7E3C9DEBAE6A}"/>
              </a:ext>
            </a:extLst>
          </p:cNvPr>
          <p:cNvSpPr txBox="1"/>
          <p:nvPr/>
        </p:nvSpPr>
        <p:spPr>
          <a:xfrm>
            <a:off x="44230" y="4613665"/>
            <a:ext cx="8504608" cy="415498"/>
          </a:xfrm>
          <a:prstGeom prst="rect">
            <a:avLst/>
          </a:prstGeom>
          <a:noFill/>
        </p:spPr>
        <p:txBody>
          <a:bodyPr wrap="square">
            <a:spAutoFit/>
          </a:bodyPr>
          <a:lstStyle/>
          <a:p>
            <a:r>
              <a:rPr lang="en-US" sz="1050" i="1" dirty="0">
                <a:solidFill>
                  <a:schemeClr val="tx1">
                    <a:lumMod val="25000"/>
                  </a:schemeClr>
                </a:solidFill>
                <a:latin typeface="Montserrat" panose="00000500000000000000" pitchFamily="2" charset="0"/>
              </a:rPr>
              <a:t>Source: World Bank's Doing Business Report, OECD's Regulatory Policy Outlook, IMF's Country Reports, National statistics offices (Japan, Russia)</a:t>
            </a:r>
            <a:endParaRPr lang="en-IN" sz="1050" i="1" dirty="0">
              <a:solidFill>
                <a:schemeClr val="tx1">
                  <a:lumMod val="25000"/>
                </a:schemeClr>
              </a:solidFill>
              <a:latin typeface="Montserrat" panose="00000500000000000000" pitchFamily="2" charset="0"/>
            </a:endParaRPr>
          </a:p>
        </p:txBody>
      </p:sp>
      <p:sp>
        <p:nvSpPr>
          <p:cNvPr id="7" name="Google Shape;5088;p54">
            <a:extLst>
              <a:ext uri="{FF2B5EF4-FFF2-40B4-BE49-F238E27FC236}">
                <a16:creationId xmlns:a16="http://schemas.microsoft.com/office/drawing/2014/main" id="{D4D8C429-DD6E-83D7-52AD-8A8E4AD5973A}"/>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8" name="TextBox 7">
            <a:extLst>
              <a:ext uri="{FF2B5EF4-FFF2-40B4-BE49-F238E27FC236}">
                <a16:creationId xmlns:a16="http://schemas.microsoft.com/office/drawing/2014/main" id="{9F2DEDD1-346D-E091-E9B3-085214B24EA6}"/>
              </a:ext>
            </a:extLst>
          </p:cNvPr>
          <p:cNvSpPr txBox="1"/>
          <p:nvPr/>
        </p:nvSpPr>
        <p:spPr>
          <a:xfrm>
            <a:off x="-25558" y="159568"/>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29</a:t>
            </a:r>
          </a:p>
        </p:txBody>
      </p:sp>
    </p:spTree>
    <p:extLst>
      <p:ext uri="{BB962C8B-B14F-4D97-AF65-F5344CB8AC3E}">
        <p14:creationId xmlns:p14="http://schemas.microsoft.com/office/powerpoint/2010/main" val="41626195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438"/>
        <p:cNvGrpSpPr/>
        <p:nvPr/>
      </p:nvGrpSpPr>
      <p:grpSpPr>
        <a:xfrm>
          <a:off x="0" y="0"/>
          <a:ext cx="0" cy="0"/>
          <a:chOff x="0" y="0"/>
          <a:chExt cx="0" cy="0"/>
        </a:xfrm>
      </p:grpSpPr>
      <p:sp>
        <p:nvSpPr>
          <p:cNvPr id="2442" name="Google Shape;2442;p41"/>
          <p:cNvSpPr/>
          <p:nvPr/>
        </p:nvSpPr>
        <p:spPr>
          <a:xfrm>
            <a:off x="98" y="4048798"/>
            <a:ext cx="28596" cy="32"/>
          </a:xfrm>
          <a:custGeom>
            <a:avLst/>
            <a:gdLst/>
            <a:ahLst/>
            <a:cxnLst/>
            <a:rect l="l" t="t" r="r" b="b"/>
            <a:pathLst>
              <a:path w="893" h="1" fill="none" extrusionOk="0">
                <a:moveTo>
                  <a:pt x="0" y="1"/>
                </a:moveTo>
                <a:lnTo>
                  <a:pt x="892" y="1"/>
                </a:lnTo>
              </a:path>
            </a:pathLst>
          </a:custGeom>
          <a:noFill/>
          <a:ln w="3800" cap="flat" cmpd="sng">
            <a:solidFill>
              <a:srgbClr val="1F1F1F"/>
            </a:solidFill>
            <a:prstDash val="solid"/>
            <a:miter lim="89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457" name="Google Shape;2457;p41"/>
          <p:cNvSpPr txBox="1">
            <a:spLocks noGrp="1"/>
          </p:cNvSpPr>
          <p:nvPr>
            <p:ph type="ctrTitle" idx="6"/>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CONCLUSIONS</a:t>
            </a:r>
            <a:endParaRPr/>
          </a:p>
        </p:txBody>
      </p:sp>
      <p:sp>
        <p:nvSpPr>
          <p:cNvPr id="2" name="TextBox 1">
            <a:extLst>
              <a:ext uri="{FF2B5EF4-FFF2-40B4-BE49-F238E27FC236}">
                <a16:creationId xmlns:a16="http://schemas.microsoft.com/office/drawing/2014/main" id="{694F0F4E-3D84-0CA8-57D6-A6DE1ACC13D7}"/>
              </a:ext>
            </a:extLst>
          </p:cNvPr>
          <p:cNvSpPr txBox="1"/>
          <p:nvPr/>
        </p:nvSpPr>
        <p:spPr>
          <a:xfrm>
            <a:off x="712539" y="1556087"/>
            <a:ext cx="7539364" cy="2031325"/>
          </a:xfrm>
          <a:prstGeom prst="rect">
            <a:avLst/>
          </a:prstGeom>
          <a:noFill/>
          <a:ln>
            <a:solidFill>
              <a:schemeClr val="accent6">
                <a:lumMod val="10000"/>
              </a:schemeClr>
            </a:solidFill>
          </a:ln>
        </p:spPr>
        <p:txBody>
          <a:bodyPr wrap="square" rtlCol="0">
            <a:spAutoFit/>
          </a:bodyPr>
          <a:lstStyle/>
          <a:p>
            <a:r>
              <a:rPr lang="en-US" dirty="0">
                <a:latin typeface="Anaheim"/>
              </a:rPr>
              <a:t>To improve regulatory quality, Japan and Russia should implement key reforms. Japan should simplify labor laws, relax immigration rules, increase transparency in government procurement, streamline startup licensing, and digitize processes. Russia should simplify business registration, reduce bureaucracy and corruption, enhance transparency in decision-making, protect intellectual property, and promote competition. Both countries should adopt electronic governance, encourage public participation, foster international cooperation, support small businesses, and train regulatory officials. By setting clear goals, engaging stakeholders, monitoring progress, and sharing knowledge internationally, Japan and Russia can enhance their business environments, promote economic growth, and improve regulatory quality.</a:t>
            </a:r>
            <a:endParaRPr lang="en-IN" dirty="0">
              <a:latin typeface="Anaheim"/>
            </a:endParaRPr>
          </a:p>
        </p:txBody>
      </p:sp>
      <p:sp>
        <p:nvSpPr>
          <p:cNvPr id="3" name="Google Shape;5088;p54">
            <a:extLst>
              <a:ext uri="{FF2B5EF4-FFF2-40B4-BE49-F238E27FC236}">
                <a16:creationId xmlns:a16="http://schemas.microsoft.com/office/drawing/2014/main" id="{A2FEE446-F986-EA7F-2FC5-E7DF1D437A82}"/>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937FA92F-3F68-94DF-A74F-D64B811E9482}"/>
              </a:ext>
            </a:extLst>
          </p:cNvPr>
          <p:cNvSpPr txBox="1"/>
          <p:nvPr/>
        </p:nvSpPr>
        <p:spPr>
          <a:xfrm>
            <a:off x="-27315" y="159568"/>
            <a:ext cx="433996" cy="307777"/>
          </a:xfrm>
          <a:prstGeom prst="rect">
            <a:avLst/>
          </a:prstGeom>
          <a:noFill/>
        </p:spPr>
        <p:txBody>
          <a:bodyPr wrap="square" rtlCol="0">
            <a:spAutoFit/>
          </a:bodyPr>
          <a:lstStyle/>
          <a:p>
            <a:r>
              <a:rPr lang="en-US" dirty="0">
                <a:solidFill>
                  <a:schemeClr val="tx1"/>
                </a:solidFill>
                <a:latin typeface="Montserrat" panose="00000500000000000000" pitchFamily="2" charset="0"/>
              </a:rPr>
              <a:t>3</a:t>
            </a:r>
            <a:r>
              <a:rPr lang="en-IN" dirty="0">
                <a:solidFill>
                  <a:schemeClr val="tx1"/>
                </a:solidFill>
                <a:latin typeface="Montserrat" panose="00000500000000000000" pitchFamily="2" charset="0"/>
              </a:rPr>
              <a:t>0</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0"/>
        <p:cNvGrpSpPr/>
        <p:nvPr/>
      </p:nvGrpSpPr>
      <p:grpSpPr>
        <a:xfrm>
          <a:off x="0" y="0"/>
          <a:ext cx="0" cy="0"/>
          <a:chOff x="0" y="0"/>
          <a:chExt cx="0" cy="0"/>
        </a:xfrm>
      </p:grpSpPr>
      <p:grpSp>
        <p:nvGrpSpPr>
          <p:cNvPr id="2531" name="Google Shape;2531;p46"/>
          <p:cNvGrpSpPr/>
          <p:nvPr/>
        </p:nvGrpSpPr>
        <p:grpSpPr>
          <a:xfrm>
            <a:off x="4237331" y="1731885"/>
            <a:ext cx="1090502" cy="1018186"/>
            <a:chOff x="4694531" y="2250235"/>
            <a:chExt cx="1090502" cy="1018186"/>
          </a:xfrm>
        </p:grpSpPr>
        <p:sp>
          <p:nvSpPr>
            <p:cNvPr id="2532" name="Google Shape;2532;p46"/>
            <p:cNvSpPr/>
            <p:nvPr/>
          </p:nvSpPr>
          <p:spPr>
            <a:xfrm>
              <a:off x="4694531" y="2250235"/>
              <a:ext cx="1090502" cy="1018186"/>
            </a:xfrm>
            <a:custGeom>
              <a:avLst/>
              <a:gdLst/>
              <a:ahLst/>
              <a:cxnLst/>
              <a:rect l="l" t="t" r="r" b="b"/>
              <a:pathLst>
                <a:path w="24565" h="22936" extrusionOk="0">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46"/>
            <p:cNvSpPr/>
            <p:nvPr/>
          </p:nvSpPr>
          <p:spPr>
            <a:xfrm>
              <a:off x="4824199" y="2371334"/>
              <a:ext cx="831161" cy="775937"/>
            </a:xfrm>
            <a:custGeom>
              <a:avLst/>
              <a:gdLst/>
              <a:ahLst/>
              <a:cxnLst/>
              <a:rect l="l" t="t" r="r" b="b"/>
              <a:pathLst>
                <a:path w="18723" h="17479" extrusionOk="0">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46"/>
            <p:cNvSpPr/>
            <p:nvPr/>
          </p:nvSpPr>
          <p:spPr>
            <a:xfrm>
              <a:off x="4841911" y="2356596"/>
              <a:ext cx="782507" cy="470782"/>
            </a:xfrm>
            <a:custGeom>
              <a:avLst/>
              <a:gdLst/>
              <a:ahLst/>
              <a:cxnLst/>
              <a:rect l="l" t="t" r="r" b="b"/>
              <a:pathLst>
                <a:path w="17627" h="10605" extrusionOk="0">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46"/>
            <p:cNvSpPr/>
            <p:nvPr/>
          </p:nvSpPr>
          <p:spPr>
            <a:xfrm>
              <a:off x="5058586" y="2488083"/>
              <a:ext cx="386747" cy="570799"/>
            </a:xfrm>
            <a:custGeom>
              <a:avLst/>
              <a:gdLst/>
              <a:ahLst/>
              <a:cxnLst/>
              <a:rect l="l" t="t" r="r" b="b"/>
              <a:pathLst>
                <a:path w="8712" h="12858" extrusionOk="0">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46"/>
          <p:cNvSpPr txBox="1">
            <a:spLocks noGrp="1"/>
          </p:cNvSpPr>
          <p:nvPr>
            <p:ph type="ctrTitle"/>
          </p:nvPr>
        </p:nvSpPr>
        <p:spPr>
          <a:xfrm>
            <a:off x="833911" y="-301775"/>
            <a:ext cx="3248400" cy="2419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grpSp>
        <p:nvGrpSpPr>
          <p:cNvPr id="2538" name="Google Shape;2538;p46"/>
          <p:cNvGrpSpPr/>
          <p:nvPr/>
        </p:nvGrpSpPr>
        <p:grpSpPr>
          <a:xfrm rot="756199">
            <a:off x="8106510" y="1734345"/>
            <a:ext cx="502396" cy="423275"/>
            <a:chOff x="2681574" y="1237063"/>
            <a:chExt cx="340338" cy="314998"/>
          </a:xfrm>
        </p:grpSpPr>
        <p:sp>
          <p:nvSpPr>
            <p:cNvPr id="2539" name="Google Shape;2539;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3" name="Google Shape;2543;p46"/>
          <p:cNvGrpSpPr/>
          <p:nvPr/>
        </p:nvGrpSpPr>
        <p:grpSpPr>
          <a:xfrm>
            <a:off x="6472501" y="1281478"/>
            <a:ext cx="1000385" cy="883233"/>
            <a:chOff x="6472501" y="1326053"/>
            <a:chExt cx="1000385" cy="883233"/>
          </a:xfrm>
        </p:grpSpPr>
        <p:sp>
          <p:nvSpPr>
            <p:cNvPr id="2544" name="Google Shape;2544;p46"/>
            <p:cNvSpPr/>
            <p:nvPr/>
          </p:nvSpPr>
          <p:spPr>
            <a:xfrm>
              <a:off x="6472501" y="1326053"/>
              <a:ext cx="1000385" cy="883233"/>
            </a:xfrm>
            <a:custGeom>
              <a:avLst/>
              <a:gdLst/>
              <a:ahLst/>
              <a:cxnLst/>
              <a:rect l="l" t="t" r="r" b="b"/>
              <a:pathLst>
                <a:path w="22535" h="19896" extrusionOk="0">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46"/>
            <p:cNvSpPr/>
            <p:nvPr/>
          </p:nvSpPr>
          <p:spPr>
            <a:xfrm>
              <a:off x="6591559" y="1431083"/>
              <a:ext cx="762308" cy="673123"/>
            </a:xfrm>
            <a:custGeom>
              <a:avLst/>
              <a:gdLst/>
              <a:ahLst/>
              <a:cxnLst/>
              <a:rect l="l" t="t" r="r" b="b"/>
              <a:pathLst>
                <a:path w="17172" h="15163" extrusionOk="0">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46"/>
            <p:cNvSpPr/>
            <p:nvPr/>
          </p:nvSpPr>
          <p:spPr>
            <a:xfrm>
              <a:off x="6695435" y="1419230"/>
              <a:ext cx="625446" cy="541722"/>
            </a:xfrm>
            <a:custGeom>
              <a:avLst/>
              <a:gdLst/>
              <a:ahLst/>
              <a:cxnLst/>
              <a:rect l="l" t="t" r="r" b="b"/>
              <a:pathLst>
                <a:path w="14089" h="12203" extrusionOk="0">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46"/>
            <p:cNvSpPr/>
            <p:nvPr/>
          </p:nvSpPr>
          <p:spPr>
            <a:xfrm>
              <a:off x="6758560" y="1569362"/>
              <a:ext cx="413028" cy="429586"/>
            </a:xfrm>
            <a:custGeom>
              <a:avLst/>
              <a:gdLst/>
              <a:ahLst/>
              <a:cxnLst/>
              <a:rect l="l" t="t" r="r" b="b"/>
              <a:pathLst>
                <a:path w="9304" h="9677" extrusionOk="0">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8" name="Google Shape;2548;p46"/>
          <p:cNvGrpSpPr/>
          <p:nvPr/>
        </p:nvGrpSpPr>
        <p:grpSpPr>
          <a:xfrm>
            <a:off x="6256625" y="936264"/>
            <a:ext cx="546250" cy="503056"/>
            <a:chOff x="6256625" y="616414"/>
            <a:chExt cx="546250" cy="503056"/>
          </a:xfrm>
        </p:grpSpPr>
        <p:sp>
          <p:nvSpPr>
            <p:cNvPr id="2549" name="Google Shape;2549;p46"/>
            <p:cNvSpPr/>
            <p:nvPr/>
          </p:nvSpPr>
          <p:spPr>
            <a:xfrm>
              <a:off x="6256625" y="616414"/>
              <a:ext cx="546250" cy="503056"/>
            </a:xfrm>
            <a:custGeom>
              <a:avLst/>
              <a:gdLst/>
              <a:ahLst/>
              <a:cxnLst/>
              <a:rect l="l" t="t" r="r" b="b"/>
              <a:pathLst>
                <a:path w="12305" h="11332" extrusionOk="0">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46"/>
            <p:cNvSpPr/>
            <p:nvPr/>
          </p:nvSpPr>
          <p:spPr>
            <a:xfrm>
              <a:off x="6321659" y="676342"/>
              <a:ext cx="416224" cy="383285"/>
            </a:xfrm>
            <a:custGeom>
              <a:avLst/>
              <a:gdLst/>
              <a:ahLst/>
              <a:cxnLst/>
              <a:rect l="l" t="t" r="r" b="b"/>
              <a:pathLst>
                <a:path w="9376" h="8634" extrusionOk="0">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46"/>
            <p:cNvSpPr/>
            <p:nvPr/>
          </p:nvSpPr>
          <p:spPr>
            <a:xfrm>
              <a:off x="6339016" y="668929"/>
              <a:ext cx="386881" cy="228266"/>
            </a:xfrm>
            <a:custGeom>
              <a:avLst/>
              <a:gdLst/>
              <a:ahLst/>
              <a:cxnLst/>
              <a:rect l="l" t="t" r="r" b="b"/>
              <a:pathLst>
                <a:path w="8715" h="5142" extrusionOk="0">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46"/>
            <p:cNvSpPr/>
            <p:nvPr/>
          </p:nvSpPr>
          <p:spPr>
            <a:xfrm>
              <a:off x="6431261" y="735693"/>
              <a:ext cx="191864" cy="281937"/>
            </a:xfrm>
            <a:custGeom>
              <a:avLst/>
              <a:gdLst/>
              <a:ahLst/>
              <a:cxnLst/>
              <a:rect l="l" t="t" r="r" b="b"/>
              <a:pathLst>
                <a:path w="4322" h="6351" extrusionOk="0">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46"/>
          <p:cNvGrpSpPr/>
          <p:nvPr/>
        </p:nvGrpSpPr>
        <p:grpSpPr>
          <a:xfrm flipH="1">
            <a:off x="7934272" y="3156168"/>
            <a:ext cx="921144" cy="1561106"/>
            <a:chOff x="4321997" y="3141168"/>
            <a:chExt cx="921144" cy="1561106"/>
          </a:xfrm>
        </p:grpSpPr>
        <p:sp>
          <p:nvSpPr>
            <p:cNvPr id="2554" name="Google Shape;2554;p46"/>
            <p:cNvSpPr/>
            <p:nvPr/>
          </p:nvSpPr>
          <p:spPr>
            <a:xfrm>
              <a:off x="4321997" y="3141168"/>
              <a:ext cx="921144" cy="1187366"/>
            </a:xfrm>
            <a:custGeom>
              <a:avLst/>
              <a:gdLst/>
              <a:ahLst/>
              <a:cxnLst/>
              <a:rect l="l" t="t" r="r" b="b"/>
              <a:pathLst>
                <a:path w="20750" h="26747" extrusionOk="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46"/>
            <p:cNvSpPr/>
            <p:nvPr/>
          </p:nvSpPr>
          <p:spPr>
            <a:xfrm>
              <a:off x="4380949" y="3168602"/>
              <a:ext cx="665088" cy="1533672"/>
            </a:xfrm>
            <a:custGeom>
              <a:avLst/>
              <a:gdLst/>
              <a:ahLst/>
              <a:cxnLst/>
              <a:rect l="l" t="t" r="r" b="b"/>
              <a:pathLst>
                <a:path w="14982" h="34548" extrusionOk="0">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46"/>
            <p:cNvSpPr/>
            <p:nvPr/>
          </p:nvSpPr>
          <p:spPr>
            <a:xfrm>
              <a:off x="4797120" y="3348164"/>
              <a:ext cx="48477" cy="359002"/>
            </a:xfrm>
            <a:custGeom>
              <a:avLst/>
              <a:gdLst/>
              <a:ahLst/>
              <a:cxnLst/>
              <a:rect l="l" t="t" r="r" b="b"/>
              <a:pathLst>
                <a:path w="1092" h="8087" extrusionOk="0">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46"/>
            <p:cNvSpPr/>
            <p:nvPr/>
          </p:nvSpPr>
          <p:spPr>
            <a:xfrm>
              <a:off x="4377886" y="3628362"/>
              <a:ext cx="419731" cy="78930"/>
            </a:xfrm>
            <a:custGeom>
              <a:avLst/>
              <a:gdLst/>
              <a:ahLst/>
              <a:cxnLst/>
              <a:rect l="l" t="t" r="r" b="b"/>
              <a:pathLst>
                <a:path w="9455" h="1778" extrusionOk="0">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46"/>
            <p:cNvSpPr/>
            <p:nvPr/>
          </p:nvSpPr>
          <p:spPr>
            <a:xfrm>
              <a:off x="4980013" y="3637507"/>
              <a:ext cx="211663" cy="535906"/>
            </a:xfrm>
            <a:custGeom>
              <a:avLst/>
              <a:gdLst/>
              <a:ahLst/>
              <a:cxnLst/>
              <a:rect l="l" t="t" r="r" b="b"/>
              <a:pathLst>
                <a:path w="4768" h="12072" extrusionOk="0">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46"/>
            <p:cNvSpPr/>
            <p:nvPr/>
          </p:nvSpPr>
          <p:spPr>
            <a:xfrm>
              <a:off x="4422677" y="3993702"/>
              <a:ext cx="557747" cy="179790"/>
            </a:xfrm>
            <a:custGeom>
              <a:avLst/>
              <a:gdLst/>
              <a:ahLst/>
              <a:cxnLst/>
              <a:rect l="l" t="t" r="r" b="b"/>
              <a:pathLst>
                <a:path w="12564" h="4050" extrusionOk="0">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0" name="Google Shape;2560;p46"/>
          <p:cNvGrpSpPr/>
          <p:nvPr/>
        </p:nvGrpSpPr>
        <p:grpSpPr>
          <a:xfrm>
            <a:off x="4980432" y="915866"/>
            <a:ext cx="773384" cy="715644"/>
            <a:chOff x="2681574" y="1237063"/>
            <a:chExt cx="340338" cy="314998"/>
          </a:xfrm>
        </p:grpSpPr>
        <p:sp>
          <p:nvSpPr>
            <p:cNvPr id="2561" name="Google Shape;2561;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5" name="Google Shape;2565;p46"/>
          <p:cNvGrpSpPr/>
          <p:nvPr/>
        </p:nvGrpSpPr>
        <p:grpSpPr>
          <a:xfrm>
            <a:off x="4534350" y="4713051"/>
            <a:ext cx="4600713" cy="150450"/>
            <a:chOff x="0" y="4397412"/>
            <a:chExt cx="4600713" cy="150450"/>
          </a:xfrm>
        </p:grpSpPr>
        <p:sp>
          <p:nvSpPr>
            <p:cNvPr id="2566" name="Google Shape;2566;p46"/>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46"/>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46"/>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46"/>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46"/>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1" name="Google Shape;2571;p46"/>
          <p:cNvGrpSpPr/>
          <p:nvPr/>
        </p:nvGrpSpPr>
        <p:grpSpPr>
          <a:xfrm rot="-721003">
            <a:off x="4854784" y="1530565"/>
            <a:ext cx="1961438" cy="2825117"/>
            <a:chOff x="4937611" y="1161749"/>
            <a:chExt cx="1961412" cy="2825079"/>
          </a:xfrm>
        </p:grpSpPr>
        <p:sp>
          <p:nvSpPr>
            <p:cNvPr id="2572" name="Google Shape;2572;p46"/>
            <p:cNvSpPr/>
            <p:nvPr/>
          </p:nvSpPr>
          <p:spPr>
            <a:xfrm>
              <a:off x="5456776" y="1161749"/>
              <a:ext cx="1117961" cy="499117"/>
            </a:xfrm>
            <a:custGeom>
              <a:avLst/>
              <a:gdLst/>
              <a:ahLst/>
              <a:cxnLst/>
              <a:rect l="l" t="t" r="r" b="b"/>
              <a:pathLst>
                <a:path w="34909" h="15584" extrusionOk="0">
                  <a:moveTo>
                    <a:pt x="1" y="0"/>
                  </a:moveTo>
                  <a:cubicBezTo>
                    <a:pt x="8550" y="5252"/>
                    <a:pt x="8348" y="15583"/>
                    <a:pt x="8348" y="15583"/>
                  </a:cubicBezTo>
                  <a:lnTo>
                    <a:pt x="34909" y="15583"/>
                  </a:lnTo>
                  <a:cubicBezTo>
                    <a:pt x="34846" y="6279"/>
                    <a:pt x="27099" y="0"/>
                    <a:pt x="27099"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46"/>
            <p:cNvSpPr/>
            <p:nvPr/>
          </p:nvSpPr>
          <p:spPr>
            <a:xfrm>
              <a:off x="5815749" y="1280498"/>
              <a:ext cx="442746" cy="3875"/>
            </a:xfrm>
            <a:custGeom>
              <a:avLst/>
              <a:gdLst/>
              <a:ahLst/>
              <a:cxnLst/>
              <a:rect l="l" t="t" r="r" b="b"/>
              <a:pathLst>
                <a:path w="13825" h="121" extrusionOk="0">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46"/>
            <p:cNvSpPr/>
            <p:nvPr/>
          </p:nvSpPr>
          <p:spPr>
            <a:xfrm>
              <a:off x="5766462" y="1340321"/>
              <a:ext cx="586762" cy="3875"/>
            </a:xfrm>
            <a:custGeom>
              <a:avLst/>
              <a:gdLst/>
              <a:ahLst/>
              <a:cxnLst/>
              <a:rect l="l" t="t" r="r" b="b"/>
              <a:pathLst>
                <a:path w="18322" h="121" extrusionOk="0">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46"/>
            <p:cNvSpPr/>
            <p:nvPr/>
          </p:nvSpPr>
          <p:spPr>
            <a:xfrm>
              <a:off x="5815749" y="1491737"/>
              <a:ext cx="586762" cy="4003"/>
            </a:xfrm>
            <a:custGeom>
              <a:avLst/>
              <a:gdLst/>
              <a:ahLst/>
              <a:cxnLst/>
              <a:rect l="l" t="t" r="r" b="b"/>
              <a:pathLst>
                <a:path w="18322" h="125" extrusionOk="0">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46"/>
            <p:cNvSpPr/>
            <p:nvPr/>
          </p:nvSpPr>
          <p:spPr>
            <a:xfrm>
              <a:off x="5790033" y="1409368"/>
              <a:ext cx="305903" cy="3843"/>
            </a:xfrm>
            <a:custGeom>
              <a:avLst/>
              <a:gdLst/>
              <a:ahLst/>
              <a:cxnLst/>
              <a:rect l="l" t="t" r="r" b="b"/>
              <a:pathLst>
                <a:path w="9552" h="120" extrusionOk="0">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46"/>
            <p:cNvSpPr/>
            <p:nvPr/>
          </p:nvSpPr>
          <p:spPr>
            <a:xfrm>
              <a:off x="6127260" y="1409368"/>
              <a:ext cx="225968" cy="3843"/>
            </a:xfrm>
            <a:custGeom>
              <a:avLst/>
              <a:gdLst/>
              <a:ahLst/>
              <a:cxnLst/>
              <a:rect l="l" t="t" r="r" b="b"/>
              <a:pathLst>
                <a:path w="7056" h="120" extrusionOk="0">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46"/>
            <p:cNvSpPr/>
            <p:nvPr/>
          </p:nvSpPr>
          <p:spPr>
            <a:xfrm>
              <a:off x="5844476" y="1572985"/>
              <a:ext cx="305871" cy="3971"/>
            </a:xfrm>
            <a:custGeom>
              <a:avLst/>
              <a:gdLst/>
              <a:ahLst/>
              <a:cxnLst/>
              <a:rect l="l" t="t" r="r" b="b"/>
              <a:pathLst>
                <a:path w="9551" h="124" extrusionOk="0">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46"/>
            <p:cNvSpPr/>
            <p:nvPr/>
          </p:nvSpPr>
          <p:spPr>
            <a:xfrm>
              <a:off x="6181672" y="1572985"/>
              <a:ext cx="225840" cy="3971"/>
            </a:xfrm>
            <a:custGeom>
              <a:avLst/>
              <a:gdLst/>
              <a:ahLst/>
              <a:cxnLst/>
              <a:rect l="l" t="t" r="r" b="b"/>
              <a:pathLst>
                <a:path w="7052" h="124" extrusionOk="0">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46"/>
            <p:cNvSpPr/>
            <p:nvPr/>
          </p:nvSpPr>
          <p:spPr>
            <a:xfrm>
              <a:off x="4937611" y="1651447"/>
              <a:ext cx="1961307" cy="2335381"/>
            </a:xfrm>
            <a:custGeom>
              <a:avLst/>
              <a:gdLst/>
              <a:ahLst/>
              <a:cxnLst/>
              <a:rect l="l" t="t" r="r" b="b"/>
              <a:pathLst>
                <a:path w="61243" h="72918" extrusionOk="0">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46"/>
            <p:cNvSpPr/>
            <p:nvPr/>
          </p:nvSpPr>
          <p:spPr>
            <a:xfrm>
              <a:off x="5560026" y="1651447"/>
              <a:ext cx="1338997" cy="2335029"/>
            </a:xfrm>
            <a:custGeom>
              <a:avLst/>
              <a:gdLst/>
              <a:ahLst/>
              <a:cxnLst/>
              <a:rect l="l" t="t" r="r" b="b"/>
              <a:pathLst>
                <a:path w="41811" h="72907" extrusionOk="0">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46"/>
            <p:cNvSpPr/>
            <p:nvPr/>
          </p:nvSpPr>
          <p:spPr>
            <a:xfrm>
              <a:off x="5668848" y="1786497"/>
              <a:ext cx="1096088" cy="1085892"/>
            </a:xfrm>
            <a:custGeom>
              <a:avLst/>
              <a:gdLst/>
              <a:ahLst/>
              <a:cxnLst/>
              <a:rect l="l" t="t" r="r" b="b"/>
              <a:pathLst>
                <a:path w="34226" h="33905" extrusionOk="0">
                  <a:moveTo>
                    <a:pt x="1" y="0"/>
                  </a:moveTo>
                  <a:lnTo>
                    <a:pt x="834" y="33904"/>
                  </a:lnTo>
                  <a:lnTo>
                    <a:pt x="34225" y="33904"/>
                  </a:lnTo>
                  <a:lnTo>
                    <a:pt x="33777"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46"/>
            <p:cNvSpPr/>
            <p:nvPr/>
          </p:nvSpPr>
          <p:spPr>
            <a:xfrm>
              <a:off x="5777959" y="1899130"/>
              <a:ext cx="200380" cy="36992"/>
            </a:xfrm>
            <a:custGeom>
              <a:avLst/>
              <a:gdLst/>
              <a:ahLst/>
              <a:cxnLst/>
              <a:rect l="l" t="t" r="r" b="b"/>
              <a:pathLst>
                <a:path w="6257" h="1155" extrusionOk="0">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46"/>
            <p:cNvSpPr/>
            <p:nvPr/>
          </p:nvSpPr>
          <p:spPr>
            <a:xfrm>
              <a:off x="6041336" y="1896984"/>
              <a:ext cx="197914" cy="37632"/>
            </a:xfrm>
            <a:custGeom>
              <a:avLst/>
              <a:gdLst/>
              <a:ahLst/>
              <a:cxnLst/>
              <a:rect l="l" t="t" r="r" b="b"/>
              <a:pathLst>
                <a:path w="6180" h="1175" extrusionOk="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46"/>
            <p:cNvSpPr/>
            <p:nvPr/>
          </p:nvSpPr>
          <p:spPr>
            <a:xfrm>
              <a:off x="6301767" y="1896088"/>
              <a:ext cx="183888" cy="32060"/>
            </a:xfrm>
            <a:custGeom>
              <a:avLst/>
              <a:gdLst/>
              <a:ahLst/>
              <a:cxnLst/>
              <a:rect l="l" t="t" r="r" b="b"/>
              <a:pathLst>
                <a:path w="5742" h="1001" extrusionOk="0">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46"/>
            <p:cNvSpPr/>
            <p:nvPr/>
          </p:nvSpPr>
          <p:spPr>
            <a:xfrm>
              <a:off x="6540869" y="1896600"/>
              <a:ext cx="139981" cy="31035"/>
            </a:xfrm>
            <a:custGeom>
              <a:avLst/>
              <a:gdLst/>
              <a:ahLst/>
              <a:cxnLst/>
              <a:rect l="l" t="t" r="r" b="b"/>
              <a:pathLst>
                <a:path w="4371" h="969" extrusionOk="0">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46"/>
            <p:cNvSpPr/>
            <p:nvPr/>
          </p:nvSpPr>
          <p:spPr>
            <a:xfrm>
              <a:off x="5695782" y="3001343"/>
              <a:ext cx="310066" cy="221566"/>
            </a:xfrm>
            <a:custGeom>
              <a:avLst/>
              <a:gdLst/>
              <a:ahLst/>
              <a:cxnLst/>
              <a:rect l="l" t="t" r="r" b="b"/>
              <a:pathLst>
                <a:path w="9682" h="6918" extrusionOk="0">
                  <a:moveTo>
                    <a:pt x="1" y="1"/>
                  </a:moveTo>
                  <a:lnTo>
                    <a:pt x="1" y="6918"/>
                  </a:lnTo>
                  <a:lnTo>
                    <a:pt x="9682" y="6918"/>
                  </a:lnTo>
                  <a:lnTo>
                    <a:pt x="968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46"/>
            <p:cNvSpPr/>
            <p:nvPr/>
          </p:nvSpPr>
          <p:spPr>
            <a:xfrm>
              <a:off x="5695782"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46"/>
            <p:cNvSpPr/>
            <p:nvPr/>
          </p:nvSpPr>
          <p:spPr>
            <a:xfrm>
              <a:off x="6075443" y="3001343"/>
              <a:ext cx="309970" cy="221566"/>
            </a:xfrm>
            <a:custGeom>
              <a:avLst/>
              <a:gdLst/>
              <a:ahLst/>
              <a:cxnLst/>
              <a:rect l="l" t="t" r="r" b="b"/>
              <a:pathLst>
                <a:path w="9679" h="6918" extrusionOk="0">
                  <a:moveTo>
                    <a:pt x="1" y="1"/>
                  </a:moveTo>
                  <a:lnTo>
                    <a:pt x="1" y="6918"/>
                  </a:lnTo>
                  <a:lnTo>
                    <a:pt x="9679" y="6918"/>
                  </a:lnTo>
                  <a:lnTo>
                    <a:pt x="9679"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6"/>
            <p:cNvSpPr/>
            <p:nvPr/>
          </p:nvSpPr>
          <p:spPr>
            <a:xfrm>
              <a:off x="6072209" y="3001343"/>
              <a:ext cx="56012" cy="221566"/>
            </a:xfrm>
            <a:custGeom>
              <a:avLst/>
              <a:gdLst/>
              <a:ahLst/>
              <a:cxnLst/>
              <a:rect l="l" t="t" r="r" b="b"/>
              <a:pathLst>
                <a:path w="1749" h="6918" extrusionOk="0">
                  <a:moveTo>
                    <a:pt x="1" y="1"/>
                  </a:moveTo>
                  <a:lnTo>
                    <a:pt x="1" y="6918"/>
                  </a:lnTo>
                  <a:lnTo>
                    <a:pt x="1749" y="6918"/>
                  </a:lnTo>
                  <a:lnTo>
                    <a:pt x="174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6"/>
            <p:cNvSpPr/>
            <p:nvPr/>
          </p:nvSpPr>
          <p:spPr>
            <a:xfrm>
              <a:off x="6455009" y="3001343"/>
              <a:ext cx="309938" cy="221566"/>
            </a:xfrm>
            <a:custGeom>
              <a:avLst/>
              <a:gdLst/>
              <a:ahLst/>
              <a:cxnLst/>
              <a:rect l="l" t="t" r="r" b="b"/>
              <a:pathLst>
                <a:path w="9678" h="6918" extrusionOk="0">
                  <a:moveTo>
                    <a:pt x="1" y="1"/>
                  </a:moveTo>
                  <a:lnTo>
                    <a:pt x="1" y="6918"/>
                  </a:lnTo>
                  <a:lnTo>
                    <a:pt x="9677" y="6918"/>
                  </a:lnTo>
                  <a:lnTo>
                    <a:pt x="9677"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6"/>
            <p:cNvSpPr/>
            <p:nvPr/>
          </p:nvSpPr>
          <p:spPr>
            <a:xfrm>
              <a:off x="6446138" y="3001343"/>
              <a:ext cx="56140" cy="221566"/>
            </a:xfrm>
            <a:custGeom>
              <a:avLst/>
              <a:gdLst/>
              <a:ahLst/>
              <a:cxnLst/>
              <a:rect l="l" t="t" r="r" b="b"/>
              <a:pathLst>
                <a:path w="1753" h="6918"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6"/>
            <p:cNvSpPr/>
            <p:nvPr/>
          </p:nvSpPr>
          <p:spPr>
            <a:xfrm>
              <a:off x="6455009" y="3296071"/>
              <a:ext cx="309938" cy="221598"/>
            </a:xfrm>
            <a:custGeom>
              <a:avLst/>
              <a:gdLst/>
              <a:ahLst/>
              <a:cxnLst/>
              <a:rect l="l" t="t" r="r" b="b"/>
              <a:pathLst>
                <a:path w="9678" h="6919" extrusionOk="0">
                  <a:moveTo>
                    <a:pt x="1" y="0"/>
                  </a:moveTo>
                  <a:lnTo>
                    <a:pt x="1" y="6918"/>
                  </a:lnTo>
                  <a:lnTo>
                    <a:pt x="9677" y="6918"/>
                  </a:lnTo>
                  <a:lnTo>
                    <a:pt x="9677"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6"/>
            <p:cNvSpPr/>
            <p:nvPr/>
          </p:nvSpPr>
          <p:spPr>
            <a:xfrm>
              <a:off x="6455009" y="3296071"/>
              <a:ext cx="57805" cy="221598"/>
            </a:xfrm>
            <a:custGeom>
              <a:avLst/>
              <a:gdLst/>
              <a:ahLst/>
              <a:cxnLst/>
              <a:rect l="l" t="t" r="r" b="b"/>
              <a:pathLst>
                <a:path w="1805" h="6919" extrusionOk="0">
                  <a:moveTo>
                    <a:pt x="1" y="0"/>
                  </a:moveTo>
                  <a:lnTo>
                    <a:pt x="1" y="6918"/>
                  </a:lnTo>
                  <a:lnTo>
                    <a:pt x="1804" y="6918"/>
                  </a:lnTo>
                  <a:lnTo>
                    <a:pt x="18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6"/>
            <p:cNvSpPr/>
            <p:nvPr/>
          </p:nvSpPr>
          <p:spPr>
            <a:xfrm>
              <a:off x="5695782" y="3296071"/>
              <a:ext cx="310066" cy="221598"/>
            </a:xfrm>
            <a:custGeom>
              <a:avLst/>
              <a:gdLst/>
              <a:ahLst/>
              <a:cxnLst/>
              <a:rect l="l" t="t" r="r" b="b"/>
              <a:pathLst>
                <a:path w="9682" h="6919" extrusionOk="0">
                  <a:moveTo>
                    <a:pt x="1" y="0"/>
                  </a:moveTo>
                  <a:lnTo>
                    <a:pt x="1" y="6918"/>
                  </a:lnTo>
                  <a:lnTo>
                    <a:pt x="9682" y="6918"/>
                  </a:lnTo>
                  <a:lnTo>
                    <a:pt x="96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6"/>
            <p:cNvSpPr/>
            <p:nvPr/>
          </p:nvSpPr>
          <p:spPr>
            <a:xfrm>
              <a:off x="5695782" y="3295719"/>
              <a:ext cx="56140" cy="221598"/>
            </a:xfrm>
            <a:custGeom>
              <a:avLst/>
              <a:gdLst/>
              <a:ahLst/>
              <a:cxnLst/>
              <a:rect l="l" t="t" r="r" b="b"/>
              <a:pathLst>
                <a:path w="1753" h="6919" extrusionOk="0">
                  <a:moveTo>
                    <a:pt x="1" y="1"/>
                  </a:moveTo>
                  <a:lnTo>
                    <a:pt x="1"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6"/>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6"/>
            <p:cNvSpPr/>
            <p:nvPr/>
          </p:nvSpPr>
          <p:spPr>
            <a:xfrm>
              <a:off x="5695782" y="3587821"/>
              <a:ext cx="310066" cy="221598"/>
            </a:xfrm>
            <a:custGeom>
              <a:avLst/>
              <a:gdLst/>
              <a:ahLst/>
              <a:cxnLst/>
              <a:rect l="l" t="t" r="r" b="b"/>
              <a:pathLst>
                <a:path w="9682" h="6919" extrusionOk="0">
                  <a:moveTo>
                    <a:pt x="1" y="1"/>
                  </a:moveTo>
                  <a:lnTo>
                    <a:pt x="1" y="6919"/>
                  </a:lnTo>
                  <a:lnTo>
                    <a:pt x="9682" y="6919"/>
                  </a:lnTo>
                  <a:lnTo>
                    <a:pt x="968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6"/>
            <p:cNvSpPr/>
            <p:nvPr/>
          </p:nvSpPr>
          <p:spPr>
            <a:xfrm>
              <a:off x="5695782"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6"/>
            <p:cNvSpPr/>
            <p:nvPr/>
          </p:nvSpPr>
          <p:spPr>
            <a:xfrm>
              <a:off x="6073650" y="3296071"/>
              <a:ext cx="310066" cy="221598"/>
            </a:xfrm>
            <a:custGeom>
              <a:avLst/>
              <a:gdLst/>
              <a:ahLst/>
              <a:cxnLst/>
              <a:rect l="l" t="t" r="r" b="b"/>
              <a:pathLst>
                <a:path w="9682" h="6919" extrusionOk="0">
                  <a:moveTo>
                    <a:pt x="0" y="0"/>
                  </a:moveTo>
                  <a:lnTo>
                    <a:pt x="0" y="6918"/>
                  </a:lnTo>
                  <a:lnTo>
                    <a:pt x="9682" y="6918"/>
                  </a:lnTo>
                  <a:lnTo>
                    <a:pt x="968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46"/>
            <p:cNvSpPr/>
            <p:nvPr/>
          </p:nvSpPr>
          <p:spPr>
            <a:xfrm>
              <a:off x="6073650" y="3295719"/>
              <a:ext cx="56108" cy="221598"/>
            </a:xfrm>
            <a:custGeom>
              <a:avLst/>
              <a:gdLst/>
              <a:ahLst/>
              <a:cxnLst/>
              <a:rect l="l" t="t" r="r" b="b"/>
              <a:pathLst>
                <a:path w="1752" h="6919" extrusionOk="0">
                  <a:moveTo>
                    <a:pt x="0" y="1"/>
                  </a:moveTo>
                  <a:lnTo>
                    <a:pt x="0" y="6918"/>
                  </a:lnTo>
                  <a:lnTo>
                    <a:pt x="1752" y="6918"/>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46"/>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46"/>
            <p:cNvSpPr/>
            <p:nvPr/>
          </p:nvSpPr>
          <p:spPr>
            <a:xfrm>
              <a:off x="6075443" y="3587821"/>
              <a:ext cx="309970" cy="221598"/>
            </a:xfrm>
            <a:custGeom>
              <a:avLst/>
              <a:gdLst/>
              <a:ahLst/>
              <a:cxnLst/>
              <a:rect l="l" t="t" r="r" b="b"/>
              <a:pathLst>
                <a:path w="9679" h="6919" extrusionOk="0">
                  <a:moveTo>
                    <a:pt x="1" y="1"/>
                  </a:moveTo>
                  <a:lnTo>
                    <a:pt x="1" y="6919"/>
                  </a:lnTo>
                  <a:lnTo>
                    <a:pt x="9679" y="6919"/>
                  </a:lnTo>
                  <a:lnTo>
                    <a:pt x="967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6"/>
            <p:cNvSpPr/>
            <p:nvPr/>
          </p:nvSpPr>
          <p:spPr>
            <a:xfrm>
              <a:off x="6075443"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6"/>
            <p:cNvSpPr/>
            <p:nvPr/>
          </p:nvSpPr>
          <p:spPr>
            <a:xfrm>
              <a:off x="6455009" y="3587821"/>
              <a:ext cx="309938" cy="221598"/>
            </a:xfrm>
            <a:custGeom>
              <a:avLst/>
              <a:gdLst/>
              <a:ahLst/>
              <a:cxnLst/>
              <a:rect l="l" t="t" r="r" b="b"/>
              <a:pathLst>
                <a:path w="9678" h="6919" extrusionOk="0">
                  <a:moveTo>
                    <a:pt x="1" y="1"/>
                  </a:moveTo>
                  <a:lnTo>
                    <a:pt x="1" y="6919"/>
                  </a:lnTo>
                  <a:lnTo>
                    <a:pt x="9677" y="6919"/>
                  </a:lnTo>
                  <a:lnTo>
                    <a:pt x="9677"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6"/>
            <p:cNvSpPr/>
            <p:nvPr/>
          </p:nvSpPr>
          <p:spPr>
            <a:xfrm>
              <a:off x="6455009" y="3587821"/>
              <a:ext cx="56140" cy="221598"/>
            </a:xfrm>
            <a:custGeom>
              <a:avLst/>
              <a:gdLst/>
              <a:ahLst/>
              <a:cxnLst/>
              <a:rect l="l" t="t" r="r" b="b"/>
              <a:pathLst>
                <a:path w="1753" h="6919" extrusionOk="0">
                  <a:moveTo>
                    <a:pt x="1" y="1"/>
                  </a:moveTo>
                  <a:lnTo>
                    <a:pt x="1" y="6919"/>
                  </a:lnTo>
                  <a:lnTo>
                    <a:pt x="1752" y="6919"/>
                  </a:lnTo>
                  <a:lnTo>
                    <a:pt x="17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6"/>
            <p:cNvSpPr/>
            <p:nvPr/>
          </p:nvSpPr>
          <p:spPr>
            <a:xfrm>
              <a:off x="5440987" y="1651447"/>
              <a:ext cx="78269" cy="2335381"/>
            </a:xfrm>
            <a:custGeom>
              <a:avLst/>
              <a:gdLst/>
              <a:ahLst/>
              <a:cxnLst/>
              <a:rect l="l" t="t" r="r" b="b"/>
              <a:pathLst>
                <a:path w="2444" h="72918" extrusionOk="0">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6"/>
            <p:cNvSpPr/>
            <p:nvPr/>
          </p:nvSpPr>
          <p:spPr>
            <a:xfrm>
              <a:off x="5374246" y="3717620"/>
              <a:ext cx="133640" cy="105659"/>
            </a:xfrm>
            <a:custGeom>
              <a:avLst/>
              <a:gdLst/>
              <a:ahLst/>
              <a:cxnLst/>
              <a:rect l="l" t="t" r="r" b="b"/>
              <a:pathLst>
                <a:path w="4173" h="3299" extrusionOk="0">
                  <a:moveTo>
                    <a:pt x="4083" y="1"/>
                  </a:moveTo>
                  <a:lnTo>
                    <a:pt x="60" y="1378"/>
                  </a:lnTo>
                  <a:lnTo>
                    <a:pt x="1" y="3299"/>
                  </a:lnTo>
                  <a:lnTo>
                    <a:pt x="4173" y="1830"/>
                  </a:lnTo>
                  <a:lnTo>
                    <a:pt x="4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46"/>
          <p:cNvGrpSpPr/>
          <p:nvPr/>
        </p:nvGrpSpPr>
        <p:grpSpPr>
          <a:xfrm rot="-721003">
            <a:off x="4427160" y="2856628"/>
            <a:ext cx="1122199" cy="1561317"/>
            <a:chOff x="4165807" y="3024617"/>
            <a:chExt cx="1122184" cy="1561296"/>
          </a:xfrm>
        </p:grpSpPr>
        <p:sp>
          <p:nvSpPr>
            <p:cNvPr id="2610" name="Google Shape;2610;p46"/>
            <p:cNvSpPr/>
            <p:nvPr/>
          </p:nvSpPr>
          <p:spPr>
            <a:xfrm>
              <a:off x="4165807" y="3024617"/>
              <a:ext cx="1115475" cy="1561296"/>
            </a:xfrm>
            <a:custGeom>
              <a:avLst/>
              <a:gdLst/>
              <a:ahLst/>
              <a:cxnLst/>
              <a:rect l="l" t="t" r="r" b="b"/>
              <a:pathLst>
                <a:path w="27215" h="38092" extrusionOk="0">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6"/>
            <p:cNvSpPr/>
            <p:nvPr/>
          </p:nvSpPr>
          <p:spPr>
            <a:xfrm>
              <a:off x="4751709" y="3671092"/>
              <a:ext cx="232112" cy="643381"/>
            </a:xfrm>
            <a:custGeom>
              <a:avLst/>
              <a:gdLst/>
              <a:ahLst/>
              <a:cxnLst/>
              <a:rect l="l" t="t" r="r" b="b"/>
              <a:pathLst>
                <a:path w="5663" h="15697" extrusionOk="0">
                  <a:moveTo>
                    <a:pt x="777" y="1"/>
                  </a:moveTo>
                  <a:lnTo>
                    <a:pt x="0" y="244"/>
                  </a:lnTo>
                  <a:lnTo>
                    <a:pt x="4886" y="15696"/>
                  </a:lnTo>
                  <a:lnTo>
                    <a:pt x="5662" y="15454"/>
                  </a:lnTo>
                  <a:lnTo>
                    <a:pt x="77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6"/>
            <p:cNvSpPr/>
            <p:nvPr/>
          </p:nvSpPr>
          <p:spPr>
            <a:xfrm>
              <a:off x="4619569" y="3243237"/>
              <a:ext cx="147924" cy="377413"/>
            </a:xfrm>
            <a:custGeom>
              <a:avLst/>
              <a:gdLst/>
              <a:ahLst/>
              <a:cxnLst/>
              <a:rect l="l" t="t" r="r" b="b"/>
              <a:pathLst>
                <a:path w="3609" h="9208" extrusionOk="0">
                  <a:moveTo>
                    <a:pt x="777" y="0"/>
                  </a:moveTo>
                  <a:lnTo>
                    <a:pt x="1" y="247"/>
                  </a:lnTo>
                  <a:lnTo>
                    <a:pt x="2832" y="9207"/>
                  </a:lnTo>
                  <a:lnTo>
                    <a:pt x="3609" y="8964"/>
                  </a:lnTo>
                  <a:lnTo>
                    <a:pt x="7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6"/>
            <p:cNvSpPr/>
            <p:nvPr/>
          </p:nvSpPr>
          <p:spPr>
            <a:xfrm>
              <a:off x="4507020" y="3280863"/>
              <a:ext cx="86730" cy="183460"/>
            </a:xfrm>
            <a:custGeom>
              <a:avLst/>
              <a:gdLst/>
              <a:ahLst/>
              <a:cxnLst/>
              <a:rect l="l" t="t" r="r" b="b"/>
              <a:pathLst>
                <a:path w="2116" h="4476" extrusionOk="0">
                  <a:moveTo>
                    <a:pt x="778" y="1"/>
                  </a:moveTo>
                  <a:lnTo>
                    <a:pt x="1" y="247"/>
                  </a:lnTo>
                  <a:lnTo>
                    <a:pt x="1338" y="4476"/>
                  </a:lnTo>
                  <a:lnTo>
                    <a:pt x="2116" y="4233"/>
                  </a:lnTo>
                  <a:lnTo>
                    <a:pt x="77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6"/>
            <p:cNvSpPr/>
            <p:nvPr/>
          </p:nvSpPr>
          <p:spPr>
            <a:xfrm>
              <a:off x="4402668" y="3320701"/>
              <a:ext cx="125873" cy="307611"/>
            </a:xfrm>
            <a:custGeom>
              <a:avLst/>
              <a:gdLst/>
              <a:ahLst/>
              <a:cxnLst/>
              <a:rect l="l" t="t" r="r" b="b"/>
              <a:pathLst>
                <a:path w="3071" h="7505" extrusionOk="0">
                  <a:moveTo>
                    <a:pt x="776" y="1"/>
                  </a:moveTo>
                  <a:lnTo>
                    <a:pt x="0" y="247"/>
                  </a:lnTo>
                  <a:lnTo>
                    <a:pt x="2293" y="7505"/>
                  </a:lnTo>
                  <a:lnTo>
                    <a:pt x="3070" y="7258"/>
                  </a:lnTo>
                  <a:lnTo>
                    <a:pt x="77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46"/>
            <p:cNvSpPr/>
            <p:nvPr/>
          </p:nvSpPr>
          <p:spPr>
            <a:xfrm>
              <a:off x="4820731" y="4246129"/>
              <a:ext cx="64350" cy="112716"/>
            </a:xfrm>
            <a:custGeom>
              <a:avLst/>
              <a:gdLst/>
              <a:ahLst/>
              <a:cxnLst/>
              <a:rect l="l" t="t" r="r" b="b"/>
              <a:pathLst>
                <a:path w="1570" h="2750" extrusionOk="0">
                  <a:moveTo>
                    <a:pt x="777" y="0"/>
                  </a:moveTo>
                  <a:lnTo>
                    <a:pt x="1" y="247"/>
                  </a:lnTo>
                  <a:lnTo>
                    <a:pt x="792" y="2749"/>
                  </a:lnTo>
                  <a:lnTo>
                    <a:pt x="1569" y="2506"/>
                  </a:lnTo>
                  <a:lnTo>
                    <a:pt x="7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46"/>
            <p:cNvSpPr/>
            <p:nvPr/>
          </p:nvSpPr>
          <p:spPr>
            <a:xfrm>
              <a:off x="4580673" y="3500877"/>
              <a:ext cx="86730" cy="183460"/>
            </a:xfrm>
            <a:custGeom>
              <a:avLst/>
              <a:gdLst/>
              <a:ahLst/>
              <a:cxnLst/>
              <a:rect l="l" t="t" r="r" b="b"/>
              <a:pathLst>
                <a:path w="2116" h="4476" extrusionOk="0">
                  <a:moveTo>
                    <a:pt x="778" y="1"/>
                  </a:moveTo>
                  <a:lnTo>
                    <a:pt x="0" y="244"/>
                  </a:lnTo>
                  <a:lnTo>
                    <a:pt x="1338" y="4476"/>
                  </a:lnTo>
                  <a:lnTo>
                    <a:pt x="2115" y="4229"/>
                  </a:lnTo>
                  <a:lnTo>
                    <a:pt x="77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6"/>
            <p:cNvSpPr/>
            <p:nvPr/>
          </p:nvSpPr>
          <p:spPr>
            <a:xfrm>
              <a:off x="4654325" y="3720727"/>
              <a:ext cx="183419" cy="490088"/>
            </a:xfrm>
            <a:custGeom>
              <a:avLst/>
              <a:gdLst/>
              <a:ahLst/>
              <a:cxnLst/>
              <a:rect l="l" t="t" r="r" b="b"/>
              <a:pathLst>
                <a:path w="4475" h="11957" extrusionOk="0">
                  <a:moveTo>
                    <a:pt x="777" y="0"/>
                  </a:moveTo>
                  <a:lnTo>
                    <a:pt x="1" y="243"/>
                  </a:lnTo>
                  <a:lnTo>
                    <a:pt x="3702" y="11957"/>
                  </a:lnTo>
                  <a:lnTo>
                    <a:pt x="4475" y="11710"/>
                  </a:lnTo>
                  <a:lnTo>
                    <a:pt x="77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6"/>
            <p:cNvSpPr/>
            <p:nvPr/>
          </p:nvSpPr>
          <p:spPr>
            <a:xfrm>
              <a:off x="4690311" y="3040725"/>
              <a:ext cx="597680" cy="1387345"/>
            </a:xfrm>
            <a:custGeom>
              <a:avLst/>
              <a:gdLst/>
              <a:ahLst/>
              <a:cxnLst/>
              <a:rect l="l" t="t" r="r" b="b"/>
              <a:pathLst>
                <a:path w="14582" h="33848" extrusionOk="0">
                  <a:moveTo>
                    <a:pt x="5140" y="0"/>
                  </a:moveTo>
                  <a:lnTo>
                    <a:pt x="0" y="1722"/>
                  </a:lnTo>
                  <a:lnTo>
                    <a:pt x="10268" y="33814"/>
                  </a:lnTo>
                  <a:lnTo>
                    <a:pt x="10279" y="33847"/>
                  </a:lnTo>
                  <a:lnTo>
                    <a:pt x="14582" y="32406"/>
                  </a:lnTo>
                  <a:lnTo>
                    <a:pt x="14418" y="28428"/>
                  </a:lnTo>
                  <a:lnTo>
                    <a:pt x="5140"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0" name="Google Shape;2620;p46"/>
          <p:cNvGrpSpPr/>
          <p:nvPr/>
        </p:nvGrpSpPr>
        <p:grpSpPr>
          <a:xfrm>
            <a:off x="5819039" y="915875"/>
            <a:ext cx="2360510" cy="3801392"/>
            <a:chOff x="5819039" y="912475"/>
            <a:chExt cx="2360510" cy="3801392"/>
          </a:xfrm>
        </p:grpSpPr>
        <p:sp>
          <p:nvSpPr>
            <p:cNvPr id="2621" name="Google Shape;2621;p46"/>
            <p:cNvSpPr/>
            <p:nvPr/>
          </p:nvSpPr>
          <p:spPr>
            <a:xfrm>
              <a:off x="7402881" y="2309654"/>
              <a:ext cx="45988" cy="10862"/>
            </a:xfrm>
            <a:custGeom>
              <a:avLst/>
              <a:gdLst/>
              <a:ahLst/>
              <a:cxnLst/>
              <a:rect l="l" t="t" r="r" b="b"/>
              <a:pathLst>
                <a:path w="1122" h="265" extrusionOk="0">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46"/>
            <p:cNvSpPr/>
            <p:nvPr/>
          </p:nvSpPr>
          <p:spPr>
            <a:xfrm>
              <a:off x="7492765" y="2281537"/>
              <a:ext cx="44717" cy="16354"/>
            </a:xfrm>
            <a:custGeom>
              <a:avLst/>
              <a:gdLst/>
              <a:ahLst/>
              <a:cxnLst/>
              <a:rect l="l" t="t" r="r" b="b"/>
              <a:pathLst>
                <a:path w="1091" h="399" extrusionOk="0">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46"/>
            <p:cNvSpPr/>
            <p:nvPr/>
          </p:nvSpPr>
          <p:spPr>
            <a:xfrm>
              <a:off x="7578959" y="2241699"/>
              <a:ext cx="42586" cy="21887"/>
            </a:xfrm>
            <a:custGeom>
              <a:avLst/>
              <a:gdLst/>
              <a:ahLst/>
              <a:cxnLst/>
              <a:rect l="l" t="t" r="r" b="b"/>
              <a:pathLst>
                <a:path w="1039" h="534" extrusionOk="0">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6"/>
            <p:cNvSpPr/>
            <p:nvPr/>
          </p:nvSpPr>
          <p:spPr>
            <a:xfrm>
              <a:off x="7659621" y="2190302"/>
              <a:ext cx="39225" cy="27462"/>
            </a:xfrm>
            <a:custGeom>
              <a:avLst/>
              <a:gdLst/>
              <a:ahLst/>
              <a:cxnLst/>
              <a:rect l="l" t="t" r="r" b="b"/>
              <a:pathLst>
                <a:path w="957" h="670" extrusionOk="0">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6"/>
            <p:cNvSpPr/>
            <p:nvPr/>
          </p:nvSpPr>
          <p:spPr>
            <a:xfrm>
              <a:off x="7732495" y="2127347"/>
              <a:ext cx="34798" cy="33077"/>
            </a:xfrm>
            <a:custGeom>
              <a:avLst/>
              <a:gdLst/>
              <a:ahLst/>
              <a:cxnLst/>
              <a:rect l="l" t="t" r="r" b="b"/>
              <a:pathLst>
                <a:path w="849" h="807" extrusionOk="0">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6"/>
            <p:cNvSpPr/>
            <p:nvPr/>
          </p:nvSpPr>
          <p:spPr>
            <a:xfrm>
              <a:off x="7795122" y="2053695"/>
              <a:ext cx="28773" cy="38282"/>
            </a:xfrm>
            <a:custGeom>
              <a:avLst/>
              <a:gdLst/>
              <a:ahLst/>
              <a:cxnLst/>
              <a:rect l="l" t="t" r="r" b="b"/>
              <a:pathLst>
                <a:path w="702" h="934" extrusionOk="0">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6"/>
            <p:cNvSpPr/>
            <p:nvPr/>
          </p:nvSpPr>
          <p:spPr>
            <a:xfrm>
              <a:off x="7844429" y="1970739"/>
              <a:ext cx="21150" cy="42668"/>
            </a:xfrm>
            <a:custGeom>
              <a:avLst/>
              <a:gdLst/>
              <a:ahLst/>
              <a:cxnLst/>
              <a:rect l="l" t="t" r="r" b="b"/>
              <a:pathLst>
                <a:path w="516" h="1041" extrusionOk="0">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6"/>
            <p:cNvSpPr/>
            <p:nvPr/>
          </p:nvSpPr>
          <p:spPr>
            <a:xfrm>
              <a:off x="7877300" y="1881348"/>
              <a:ext cx="12911" cy="45373"/>
            </a:xfrm>
            <a:custGeom>
              <a:avLst/>
              <a:gdLst/>
              <a:ahLst/>
              <a:cxnLst/>
              <a:rect l="l" t="t" r="r" b="b"/>
              <a:pathLst>
                <a:path w="315" h="1107" extrusionOk="0">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6"/>
            <p:cNvSpPr/>
            <p:nvPr/>
          </p:nvSpPr>
          <p:spPr>
            <a:xfrm>
              <a:off x="7893531" y="1789047"/>
              <a:ext cx="6640" cy="46439"/>
            </a:xfrm>
            <a:custGeom>
              <a:avLst/>
              <a:gdLst/>
              <a:ahLst/>
              <a:cxnLst/>
              <a:rect l="l" t="t" r="r" b="b"/>
              <a:pathLst>
                <a:path w="162" h="1133" extrusionOk="0">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6"/>
            <p:cNvSpPr/>
            <p:nvPr/>
          </p:nvSpPr>
          <p:spPr>
            <a:xfrm>
              <a:off x="7892178" y="1696254"/>
              <a:ext cx="7214" cy="46480"/>
            </a:xfrm>
            <a:custGeom>
              <a:avLst/>
              <a:gdLst/>
              <a:ahLst/>
              <a:cxnLst/>
              <a:rect l="l" t="t" r="r" b="b"/>
              <a:pathLst>
                <a:path w="176" h="1134" extrusionOk="0">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6"/>
            <p:cNvSpPr/>
            <p:nvPr/>
          </p:nvSpPr>
          <p:spPr>
            <a:xfrm>
              <a:off x="7873612" y="1605347"/>
              <a:ext cx="13813" cy="45209"/>
            </a:xfrm>
            <a:custGeom>
              <a:avLst/>
              <a:gdLst/>
              <a:ahLst/>
              <a:cxnLst/>
              <a:rect l="l" t="t" r="r" b="b"/>
              <a:pathLst>
                <a:path w="337" h="1103" extrusionOk="0">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46"/>
            <p:cNvSpPr/>
            <p:nvPr/>
          </p:nvSpPr>
          <p:spPr>
            <a:xfrm>
              <a:off x="7839962" y="1518948"/>
              <a:ext cx="21313" cy="42504"/>
            </a:xfrm>
            <a:custGeom>
              <a:avLst/>
              <a:gdLst/>
              <a:ahLst/>
              <a:cxnLst/>
              <a:rect l="l" t="t" r="r" b="b"/>
              <a:pathLst>
                <a:path w="520" h="1037" extrusionOk="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46"/>
            <p:cNvSpPr/>
            <p:nvPr/>
          </p:nvSpPr>
          <p:spPr>
            <a:xfrm>
              <a:off x="7790819" y="1440295"/>
              <a:ext cx="28978" cy="38200"/>
            </a:xfrm>
            <a:custGeom>
              <a:avLst/>
              <a:gdLst/>
              <a:ahLst/>
              <a:cxnLst/>
              <a:rect l="l" t="t" r="r" b="b"/>
              <a:pathLst>
                <a:path w="707" h="932" extrusionOk="0">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6"/>
            <p:cNvSpPr/>
            <p:nvPr/>
          </p:nvSpPr>
          <p:spPr>
            <a:xfrm>
              <a:off x="7726347" y="1373611"/>
              <a:ext cx="36192" cy="31765"/>
            </a:xfrm>
            <a:custGeom>
              <a:avLst/>
              <a:gdLst/>
              <a:ahLst/>
              <a:cxnLst/>
              <a:rect l="l" t="t" r="r" b="b"/>
              <a:pathLst>
                <a:path w="883" h="775" extrusionOk="0">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6"/>
            <p:cNvSpPr/>
            <p:nvPr/>
          </p:nvSpPr>
          <p:spPr>
            <a:xfrm>
              <a:off x="7668802" y="1333526"/>
              <a:ext cx="21641" cy="13116"/>
            </a:xfrm>
            <a:custGeom>
              <a:avLst/>
              <a:gdLst/>
              <a:ahLst/>
              <a:cxnLst/>
              <a:rect l="l" t="t" r="r" b="b"/>
              <a:pathLst>
                <a:path w="528" h="320" extrusionOk="0">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46"/>
            <p:cNvSpPr/>
            <p:nvPr/>
          </p:nvSpPr>
          <p:spPr>
            <a:xfrm>
              <a:off x="7085687" y="912475"/>
              <a:ext cx="654980" cy="654980"/>
            </a:xfrm>
            <a:custGeom>
              <a:avLst/>
              <a:gdLst/>
              <a:ahLst/>
              <a:cxnLst/>
              <a:rect l="l" t="t" r="r" b="b"/>
              <a:pathLst>
                <a:path w="15980" h="15980" extrusionOk="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46"/>
            <p:cNvSpPr/>
            <p:nvPr/>
          </p:nvSpPr>
          <p:spPr>
            <a:xfrm>
              <a:off x="7219467" y="1115480"/>
              <a:ext cx="387373" cy="282322"/>
            </a:xfrm>
            <a:custGeom>
              <a:avLst/>
              <a:gdLst/>
              <a:ahLst/>
              <a:cxnLst/>
              <a:rect l="l" t="t" r="r" b="b"/>
              <a:pathLst>
                <a:path w="9451" h="6888" extrusionOk="0">
                  <a:moveTo>
                    <a:pt x="8304" y="0"/>
                  </a:moveTo>
                  <a:lnTo>
                    <a:pt x="3621" y="4505"/>
                  </a:lnTo>
                  <a:lnTo>
                    <a:pt x="1237" y="2383"/>
                  </a:lnTo>
                  <a:lnTo>
                    <a:pt x="1" y="3619"/>
                  </a:lnTo>
                  <a:lnTo>
                    <a:pt x="3445" y="6887"/>
                  </a:lnTo>
                  <a:lnTo>
                    <a:pt x="9451" y="1236"/>
                  </a:lnTo>
                  <a:lnTo>
                    <a:pt x="8304"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46"/>
            <p:cNvSpPr/>
            <p:nvPr/>
          </p:nvSpPr>
          <p:spPr>
            <a:xfrm>
              <a:off x="7667285" y="1995126"/>
              <a:ext cx="504310" cy="591327"/>
            </a:xfrm>
            <a:custGeom>
              <a:avLst/>
              <a:gdLst/>
              <a:ahLst/>
              <a:cxnLst/>
              <a:rect l="l" t="t" r="r" b="b"/>
              <a:pathLst>
                <a:path w="12304" h="14427" extrusionOk="0">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46"/>
            <p:cNvSpPr/>
            <p:nvPr/>
          </p:nvSpPr>
          <p:spPr>
            <a:xfrm>
              <a:off x="7542358" y="4611849"/>
              <a:ext cx="233506" cy="102018"/>
            </a:xfrm>
            <a:custGeom>
              <a:avLst/>
              <a:gdLst/>
              <a:ahLst/>
              <a:cxnLst/>
              <a:rect l="l" t="t" r="r" b="b"/>
              <a:pathLst>
                <a:path w="5697" h="2489" extrusionOk="0">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46"/>
            <p:cNvSpPr/>
            <p:nvPr/>
          </p:nvSpPr>
          <p:spPr>
            <a:xfrm>
              <a:off x="7728970" y="4675172"/>
              <a:ext cx="45988" cy="35167"/>
            </a:xfrm>
            <a:custGeom>
              <a:avLst/>
              <a:gdLst/>
              <a:ahLst/>
              <a:cxnLst/>
              <a:rect l="l" t="t" r="r" b="b"/>
              <a:pathLst>
                <a:path w="1122" h="858" extrusionOk="0">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46"/>
            <p:cNvSpPr/>
            <p:nvPr/>
          </p:nvSpPr>
          <p:spPr>
            <a:xfrm>
              <a:off x="7610428" y="4293623"/>
              <a:ext cx="197166" cy="21142"/>
            </a:xfrm>
            <a:custGeom>
              <a:avLst/>
              <a:gdLst/>
              <a:ahLst/>
              <a:cxnLst/>
              <a:rect l="l" t="t" r="r" b="b"/>
              <a:pathLst>
                <a:path w="5241" h="562" extrusionOk="0">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46"/>
            <p:cNvSpPr/>
            <p:nvPr/>
          </p:nvSpPr>
          <p:spPr>
            <a:xfrm>
              <a:off x="7614491"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46"/>
            <p:cNvSpPr/>
            <p:nvPr/>
          </p:nvSpPr>
          <p:spPr>
            <a:xfrm>
              <a:off x="7643721" y="4292155"/>
              <a:ext cx="11700" cy="18246"/>
            </a:xfrm>
            <a:custGeom>
              <a:avLst/>
              <a:gdLst/>
              <a:ahLst/>
              <a:cxnLst/>
              <a:rect l="l" t="t" r="r" b="b"/>
              <a:pathLst>
                <a:path w="311" h="485" extrusionOk="0">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46"/>
            <p:cNvSpPr/>
            <p:nvPr/>
          </p:nvSpPr>
          <p:spPr>
            <a:xfrm>
              <a:off x="7638021" y="4680869"/>
              <a:ext cx="7255" cy="10493"/>
            </a:xfrm>
            <a:custGeom>
              <a:avLst/>
              <a:gdLst/>
              <a:ahLst/>
              <a:cxnLst/>
              <a:rect l="l" t="t" r="r" b="b"/>
              <a:pathLst>
                <a:path w="177" h="256" extrusionOk="0">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46"/>
            <p:cNvSpPr/>
            <p:nvPr/>
          </p:nvSpPr>
          <p:spPr>
            <a:xfrm>
              <a:off x="7647202" y="4679025"/>
              <a:ext cx="8198" cy="7296"/>
            </a:xfrm>
            <a:custGeom>
              <a:avLst/>
              <a:gdLst/>
              <a:ahLst/>
              <a:cxnLst/>
              <a:rect l="l" t="t" r="r" b="b"/>
              <a:pathLst>
                <a:path w="200" h="178" extrusionOk="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46"/>
            <p:cNvSpPr/>
            <p:nvPr/>
          </p:nvSpPr>
          <p:spPr>
            <a:xfrm>
              <a:off x="7648596" y="4673697"/>
              <a:ext cx="13198" cy="1558"/>
            </a:xfrm>
            <a:custGeom>
              <a:avLst/>
              <a:gdLst/>
              <a:ahLst/>
              <a:cxnLst/>
              <a:rect l="l" t="t" r="r" b="b"/>
              <a:pathLst>
                <a:path w="322" h="38" extrusionOk="0">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46"/>
            <p:cNvSpPr/>
            <p:nvPr/>
          </p:nvSpPr>
          <p:spPr>
            <a:xfrm>
              <a:off x="7649210" y="4666114"/>
              <a:ext cx="15042" cy="2172"/>
            </a:xfrm>
            <a:custGeom>
              <a:avLst/>
              <a:gdLst/>
              <a:ahLst/>
              <a:cxnLst/>
              <a:rect l="l" t="t" r="r" b="b"/>
              <a:pathLst>
                <a:path w="367" h="53" extrusionOk="0">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46"/>
            <p:cNvSpPr/>
            <p:nvPr/>
          </p:nvSpPr>
          <p:spPr>
            <a:xfrm>
              <a:off x="7617200" y="4668860"/>
              <a:ext cx="23650" cy="13731"/>
            </a:xfrm>
            <a:custGeom>
              <a:avLst/>
              <a:gdLst/>
              <a:ahLst/>
              <a:cxnLst/>
              <a:rect l="l" t="t" r="r" b="b"/>
              <a:pathLst>
                <a:path w="577" h="335" extrusionOk="0">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46"/>
            <p:cNvSpPr/>
            <p:nvPr/>
          </p:nvSpPr>
          <p:spPr>
            <a:xfrm>
              <a:off x="7637447" y="4665295"/>
              <a:ext cx="12255" cy="15493"/>
            </a:xfrm>
            <a:custGeom>
              <a:avLst/>
              <a:gdLst/>
              <a:ahLst/>
              <a:cxnLst/>
              <a:rect l="l" t="t" r="r" b="b"/>
              <a:pathLst>
                <a:path w="299" h="378" extrusionOk="0">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46"/>
            <p:cNvSpPr/>
            <p:nvPr/>
          </p:nvSpPr>
          <p:spPr>
            <a:xfrm>
              <a:off x="7729134" y="4673943"/>
              <a:ext cx="45168" cy="35618"/>
            </a:xfrm>
            <a:custGeom>
              <a:avLst/>
              <a:gdLst/>
              <a:ahLst/>
              <a:cxnLst/>
              <a:rect l="l" t="t" r="r" b="b"/>
              <a:pathLst>
                <a:path w="1102" h="869" extrusionOk="0">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46"/>
            <p:cNvSpPr/>
            <p:nvPr/>
          </p:nvSpPr>
          <p:spPr>
            <a:xfrm>
              <a:off x="7761267" y="4622710"/>
              <a:ext cx="1721" cy="51316"/>
            </a:xfrm>
            <a:custGeom>
              <a:avLst/>
              <a:gdLst/>
              <a:ahLst/>
              <a:cxnLst/>
              <a:rect l="l" t="t" r="r" b="b"/>
              <a:pathLst>
                <a:path w="42" h="1252" extrusionOk="0">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46"/>
            <p:cNvSpPr/>
            <p:nvPr/>
          </p:nvSpPr>
          <p:spPr>
            <a:xfrm>
              <a:off x="7718206" y="4299077"/>
              <a:ext cx="33632" cy="1881"/>
            </a:xfrm>
            <a:custGeom>
              <a:avLst/>
              <a:gdLst/>
              <a:ahLst/>
              <a:cxnLst/>
              <a:rect l="l" t="t" r="r" b="b"/>
              <a:pathLst>
                <a:path w="894" h="50" extrusionOk="0">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46"/>
            <p:cNvSpPr/>
            <p:nvPr/>
          </p:nvSpPr>
          <p:spPr>
            <a:xfrm>
              <a:off x="7770609" y="4299905"/>
              <a:ext cx="3988" cy="6546"/>
            </a:xfrm>
            <a:custGeom>
              <a:avLst/>
              <a:gdLst/>
              <a:ahLst/>
              <a:cxnLst/>
              <a:rect l="l" t="t" r="r" b="b"/>
              <a:pathLst>
                <a:path w="106" h="174" extrusionOk="0">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46"/>
            <p:cNvSpPr/>
            <p:nvPr/>
          </p:nvSpPr>
          <p:spPr>
            <a:xfrm>
              <a:off x="7742455" y="4686812"/>
              <a:ext cx="5369" cy="4755"/>
            </a:xfrm>
            <a:custGeom>
              <a:avLst/>
              <a:gdLst/>
              <a:ahLst/>
              <a:cxnLst/>
              <a:rect l="l" t="t" r="r" b="b"/>
              <a:pathLst>
                <a:path w="131" h="116" extrusionOk="0">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6"/>
            <p:cNvSpPr/>
            <p:nvPr/>
          </p:nvSpPr>
          <p:spPr>
            <a:xfrm>
              <a:off x="7753275" y="4681033"/>
              <a:ext cx="7706" cy="3156"/>
            </a:xfrm>
            <a:custGeom>
              <a:avLst/>
              <a:gdLst/>
              <a:ahLst/>
              <a:cxnLst/>
              <a:rect l="l" t="t" r="r" b="b"/>
              <a:pathLst>
                <a:path w="188" h="77" extrusionOk="0">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46"/>
            <p:cNvSpPr/>
            <p:nvPr/>
          </p:nvSpPr>
          <p:spPr>
            <a:xfrm>
              <a:off x="7766350" y="4679189"/>
              <a:ext cx="3976" cy="2090"/>
            </a:xfrm>
            <a:custGeom>
              <a:avLst/>
              <a:gdLst/>
              <a:ahLst/>
              <a:cxnLst/>
              <a:rect l="l" t="t" r="r" b="b"/>
              <a:pathLst>
                <a:path w="97" h="51" extrusionOk="0">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46"/>
            <p:cNvSpPr/>
            <p:nvPr/>
          </p:nvSpPr>
          <p:spPr>
            <a:xfrm>
              <a:off x="7897056" y="4611849"/>
              <a:ext cx="233506" cy="102018"/>
            </a:xfrm>
            <a:custGeom>
              <a:avLst/>
              <a:gdLst/>
              <a:ahLst/>
              <a:cxnLst/>
              <a:rect l="l" t="t" r="r" b="b"/>
              <a:pathLst>
                <a:path w="5697" h="2489" extrusionOk="0">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46"/>
            <p:cNvSpPr/>
            <p:nvPr/>
          </p:nvSpPr>
          <p:spPr>
            <a:xfrm>
              <a:off x="8083667" y="4675172"/>
              <a:ext cx="45988" cy="35167"/>
            </a:xfrm>
            <a:custGeom>
              <a:avLst/>
              <a:gdLst/>
              <a:ahLst/>
              <a:cxnLst/>
              <a:rect l="l" t="t" r="r" b="b"/>
              <a:pathLst>
                <a:path w="1122" h="858" extrusionOk="0">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46"/>
            <p:cNvSpPr/>
            <p:nvPr/>
          </p:nvSpPr>
          <p:spPr>
            <a:xfrm>
              <a:off x="7936020" y="4293623"/>
              <a:ext cx="197129" cy="21142"/>
            </a:xfrm>
            <a:custGeom>
              <a:avLst/>
              <a:gdLst/>
              <a:ahLst/>
              <a:cxnLst/>
              <a:rect l="l" t="t" r="r" b="b"/>
              <a:pathLst>
                <a:path w="5240" h="562" extrusionOk="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46"/>
            <p:cNvSpPr/>
            <p:nvPr/>
          </p:nvSpPr>
          <p:spPr>
            <a:xfrm>
              <a:off x="7940045" y="4306488"/>
              <a:ext cx="194796" cy="4815"/>
            </a:xfrm>
            <a:custGeom>
              <a:avLst/>
              <a:gdLst/>
              <a:ahLst/>
              <a:cxnLst/>
              <a:rect l="l" t="t" r="r" b="b"/>
              <a:pathLst>
                <a:path w="5178" h="128" extrusionOk="0">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46"/>
            <p:cNvSpPr/>
            <p:nvPr/>
          </p:nvSpPr>
          <p:spPr>
            <a:xfrm>
              <a:off x="7969313" y="4292155"/>
              <a:ext cx="11662" cy="18246"/>
            </a:xfrm>
            <a:custGeom>
              <a:avLst/>
              <a:gdLst/>
              <a:ahLst/>
              <a:cxnLst/>
              <a:rect l="l" t="t" r="r" b="b"/>
              <a:pathLst>
                <a:path w="310" h="485" extrusionOk="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46"/>
            <p:cNvSpPr/>
            <p:nvPr/>
          </p:nvSpPr>
          <p:spPr>
            <a:xfrm>
              <a:off x="7992882" y="4680869"/>
              <a:ext cx="7091" cy="10493"/>
            </a:xfrm>
            <a:custGeom>
              <a:avLst/>
              <a:gdLst/>
              <a:ahLst/>
              <a:cxnLst/>
              <a:rect l="l" t="t" r="r" b="b"/>
              <a:pathLst>
                <a:path w="173" h="256" extrusionOk="0">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46"/>
            <p:cNvSpPr/>
            <p:nvPr/>
          </p:nvSpPr>
          <p:spPr>
            <a:xfrm>
              <a:off x="8001940" y="4679025"/>
              <a:ext cx="8279" cy="7296"/>
            </a:xfrm>
            <a:custGeom>
              <a:avLst/>
              <a:gdLst/>
              <a:ahLst/>
              <a:cxnLst/>
              <a:rect l="l" t="t" r="r" b="b"/>
              <a:pathLst>
                <a:path w="202" h="178" extrusionOk="0">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46"/>
            <p:cNvSpPr/>
            <p:nvPr/>
          </p:nvSpPr>
          <p:spPr>
            <a:xfrm>
              <a:off x="8003457" y="4673697"/>
              <a:ext cx="13075" cy="1558"/>
            </a:xfrm>
            <a:custGeom>
              <a:avLst/>
              <a:gdLst/>
              <a:ahLst/>
              <a:cxnLst/>
              <a:rect l="l" t="t" r="r" b="b"/>
              <a:pathLst>
                <a:path w="319" h="38" extrusionOk="0">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46"/>
            <p:cNvSpPr/>
            <p:nvPr/>
          </p:nvSpPr>
          <p:spPr>
            <a:xfrm>
              <a:off x="8003908" y="4666114"/>
              <a:ext cx="15083" cy="2172"/>
            </a:xfrm>
            <a:custGeom>
              <a:avLst/>
              <a:gdLst/>
              <a:ahLst/>
              <a:cxnLst/>
              <a:rect l="l" t="t" r="r" b="b"/>
              <a:pathLst>
                <a:path w="368" h="53" extrusionOk="0">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46"/>
            <p:cNvSpPr/>
            <p:nvPr/>
          </p:nvSpPr>
          <p:spPr>
            <a:xfrm>
              <a:off x="7971897" y="4668860"/>
              <a:ext cx="23773" cy="13731"/>
            </a:xfrm>
            <a:custGeom>
              <a:avLst/>
              <a:gdLst/>
              <a:ahLst/>
              <a:cxnLst/>
              <a:rect l="l" t="t" r="r" b="b"/>
              <a:pathLst>
                <a:path w="580" h="335" extrusionOk="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46"/>
            <p:cNvSpPr/>
            <p:nvPr/>
          </p:nvSpPr>
          <p:spPr>
            <a:xfrm>
              <a:off x="7992309" y="4665295"/>
              <a:ext cx="12255" cy="15493"/>
            </a:xfrm>
            <a:custGeom>
              <a:avLst/>
              <a:gdLst/>
              <a:ahLst/>
              <a:cxnLst/>
              <a:rect l="l" t="t" r="r" b="b"/>
              <a:pathLst>
                <a:path w="299" h="378" extrusionOk="0">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46"/>
            <p:cNvSpPr/>
            <p:nvPr/>
          </p:nvSpPr>
          <p:spPr>
            <a:xfrm>
              <a:off x="8083831" y="4673943"/>
              <a:ext cx="45168" cy="35618"/>
            </a:xfrm>
            <a:custGeom>
              <a:avLst/>
              <a:gdLst/>
              <a:ahLst/>
              <a:cxnLst/>
              <a:rect l="l" t="t" r="r" b="b"/>
              <a:pathLst>
                <a:path w="1102" h="869" extrusionOk="0">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46"/>
            <p:cNvSpPr/>
            <p:nvPr/>
          </p:nvSpPr>
          <p:spPr>
            <a:xfrm>
              <a:off x="8115965" y="4622710"/>
              <a:ext cx="1721" cy="51316"/>
            </a:xfrm>
            <a:custGeom>
              <a:avLst/>
              <a:gdLst/>
              <a:ahLst/>
              <a:cxnLst/>
              <a:rect l="l" t="t" r="r" b="b"/>
              <a:pathLst>
                <a:path w="42" h="1252" extrusionOk="0">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6"/>
            <p:cNvSpPr/>
            <p:nvPr/>
          </p:nvSpPr>
          <p:spPr>
            <a:xfrm>
              <a:off x="8043761" y="4299077"/>
              <a:ext cx="33632" cy="1881"/>
            </a:xfrm>
            <a:custGeom>
              <a:avLst/>
              <a:gdLst/>
              <a:ahLst/>
              <a:cxnLst/>
              <a:rect l="l" t="t" r="r" b="b"/>
              <a:pathLst>
                <a:path w="894" h="50" extrusionOk="0">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46"/>
            <p:cNvSpPr/>
            <p:nvPr/>
          </p:nvSpPr>
          <p:spPr>
            <a:xfrm>
              <a:off x="8096201" y="4299905"/>
              <a:ext cx="3950" cy="6546"/>
            </a:xfrm>
            <a:custGeom>
              <a:avLst/>
              <a:gdLst/>
              <a:ahLst/>
              <a:cxnLst/>
              <a:rect l="l" t="t" r="r" b="b"/>
              <a:pathLst>
                <a:path w="105" h="174" extrusionOk="0">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46"/>
            <p:cNvSpPr/>
            <p:nvPr/>
          </p:nvSpPr>
          <p:spPr>
            <a:xfrm>
              <a:off x="8097152" y="4686812"/>
              <a:ext cx="5410" cy="4755"/>
            </a:xfrm>
            <a:custGeom>
              <a:avLst/>
              <a:gdLst/>
              <a:ahLst/>
              <a:cxnLst/>
              <a:rect l="l" t="t" r="r" b="b"/>
              <a:pathLst>
                <a:path w="132" h="116" extrusionOk="0">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46"/>
            <p:cNvSpPr/>
            <p:nvPr/>
          </p:nvSpPr>
          <p:spPr>
            <a:xfrm>
              <a:off x="8108013" y="4681033"/>
              <a:ext cx="7665" cy="3156"/>
            </a:xfrm>
            <a:custGeom>
              <a:avLst/>
              <a:gdLst/>
              <a:ahLst/>
              <a:cxnLst/>
              <a:rect l="l" t="t" r="r" b="b"/>
              <a:pathLst>
                <a:path w="187" h="77" extrusionOk="0">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46"/>
            <p:cNvSpPr/>
            <p:nvPr/>
          </p:nvSpPr>
          <p:spPr>
            <a:xfrm>
              <a:off x="8121047" y="4679189"/>
              <a:ext cx="4140" cy="2090"/>
            </a:xfrm>
            <a:custGeom>
              <a:avLst/>
              <a:gdLst/>
              <a:ahLst/>
              <a:cxnLst/>
              <a:rect l="l" t="t" r="r" b="b"/>
              <a:pathLst>
                <a:path w="101" h="51" extrusionOk="0">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46"/>
            <p:cNvSpPr/>
            <p:nvPr/>
          </p:nvSpPr>
          <p:spPr>
            <a:xfrm>
              <a:off x="7563917" y="2963384"/>
              <a:ext cx="615632" cy="1699260"/>
            </a:xfrm>
            <a:custGeom>
              <a:avLst/>
              <a:gdLst/>
              <a:ahLst/>
              <a:cxnLst/>
              <a:rect l="l" t="t" r="r" b="b"/>
              <a:pathLst>
                <a:path w="15020" h="41458" extrusionOk="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46"/>
            <p:cNvSpPr/>
            <p:nvPr/>
          </p:nvSpPr>
          <p:spPr>
            <a:xfrm>
              <a:off x="7952183" y="4598364"/>
              <a:ext cx="222029" cy="38938"/>
            </a:xfrm>
            <a:custGeom>
              <a:avLst/>
              <a:gdLst/>
              <a:ahLst/>
              <a:cxnLst/>
              <a:rect l="l" t="t" r="r" b="b"/>
              <a:pathLst>
                <a:path w="5417" h="950" extrusionOk="0">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46"/>
            <p:cNvSpPr/>
            <p:nvPr/>
          </p:nvSpPr>
          <p:spPr>
            <a:xfrm>
              <a:off x="7569164" y="4597340"/>
              <a:ext cx="236539" cy="36889"/>
            </a:xfrm>
            <a:custGeom>
              <a:avLst/>
              <a:gdLst/>
              <a:ahLst/>
              <a:cxnLst/>
              <a:rect l="l" t="t" r="r" b="b"/>
              <a:pathLst>
                <a:path w="5771" h="900" extrusionOk="0">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46"/>
            <p:cNvSpPr/>
            <p:nvPr/>
          </p:nvSpPr>
          <p:spPr>
            <a:xfrm>
              <a:off x="7968987" y="3123476"/>
              <a:ext cx="91484" cy="30946"/>
            </a:xfrm>
            <a:custGeom>
              <a:avLst/>
              <a:gdLst/>
              <a:ahLst/>
              <a:cxnLst/>
              <a:rect l="l" t="t" r="r" b="b"/>
              <a:pathLst>
                <a:path w="2232" h="755" extrusionOk="0">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46"/>
            <p:cNvSpPr/>
            <p:nvPr/>
          </p:nvSpPr>
          <p:spPr>
            <a:xfrm>
              <a:off x="7606666" y="3113721"/>
              <a:ext cx="56522" cy="50169"/>
            </a:xfrm>
            <a:custGeom>
              <a:avLst/>
              <a:gdLst/>
              <a:ahLst/>
              <a:cxnLst/>
              <a:rect l="l" t="t" r="r" b="b"/>
              <a:pathLst>
                <a:path w="1379" h="1224" extrusionOk="0">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46"/>
            <p:cNvSpPr/>
            <p:nvPr/>
          </p:nvSpPr>
          <p:spPr>
            <a:xfrm>
              <a:off x="6998877" y="2050375"/>
              <a:ext cx="605385" cy="670310"/>
            </a:xfrm>
            <a:custGeom>
              <a:avLst/>
              <a:gdLst/>
              <a:ahLst/>
              <a:cxnLst/>
              <a:rect l="l" t="t" r="r" b="b"/>
              <a:pathLst>
                <a:path w="14770" h="16354" extrusionOk="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1" name="Google Shape;2681;p46"/>
            <p:cNvGrpSpPr/>
            <p:nvPr/>
          </p:nvGrpSpPr>
          <p:grpSpPr>
            <a:xfrm>
              <a:off x="5819039" y="2060417"/>
              <a:ext cx="1596955" cy="1097563"/>
              <a:chOff x="5819039" y="2060417"/>
              <a:chExt cx="1596955" cy="1097563"/>
            </a:xfrm>
          </p:grpSpPr>
          <p:sp>
            <p:nvSpPr>
              <p:cNvPr id="2682" name="Google Shape;2682;p46"/>
              <p:cNvSpPr/>
              <p:nvPr/>
            </p:nvSpPr>
            <p:spPr>
              <a:xfrm>
                <a:off x="7240616" y="2327401"/>
                <a:ext cx="23773" cy="5082"/>
              </a:xfrm>
              <a:custGeom>
                <a:avLst/>
                <a:gdLst/>
                <a:ahLst/>
                <a:cxnLst/>
                <a:rect l="l" t="t" r="r" b="b"/>
                <a:pathLst>
                  <a:path w="580" h="124" extrusionOk="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46"/>
              <p:cNvSpPr/>
              <p:nvPr/>
            </p:nvSpPr>
            <p:spPr>
              <a:xfrm>
                <a:off x="7310744" y="2325310"/>
                <a:ext cx="46562" cy="6066"/>
              </a:xfrm>
              <a:custGeom>
                <a:avLst/>
                <a:gdLst/>
                <a:ahLst/>
                <a:cxnLst/>
                <a:rect l="l" t="t" r="r" b="b"/>
                <a:pathLst>
                  <a:path w="1136" h="148" extrusionOk="0">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46"/>
              <p:cNvSpPr/>
              <p:nvPr/>
            </p:nvSpPr>
            <p:spPr>
              <a:xfrm>
                <a:off x="5820392" y="2062917"/>
                <a:ext cx="1595602" cy="1094858"/>
              </a:xfrm>
              <a:custGeom>
                <a:avLst/>
                <a:gdLst/>
                <a:ahLst/>
                <a:cxnLst/>
                <a:rect l="l" t="t" r="r" b="b"/>
                <a:pathLst>
                  <a:path w="38929" h="26712" extrusionOk="0">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46"/>
              <p:cNvSpPr/>
              <p:nvPr/>
            </p:nvSpPr>
            <p:spPr>
              <a:xfrm>
                <a:off x="5819039" y="2060417"/>
                <a:ext cx="1596627" cy="1097563"/>
              </a:xfrm>
              <a:custGeom>
                <a:avLst/>
                <a:gdLst/>
                <a:ahLst/>
                <a:cxnLst/>
                <a:rect l="l" t="t" r="r" b="b"/>
                <a:pathLst>
                  <a:path w="38954" h="26778" extrusionOk="0">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46"/>
              <p:cNvSpPr/>
              <p:nvPr/>
            </p:nvSpPr>
            <p:spPr>
              <a:xfrm>
                <a:off x="5950524" y="2700990"/>
                <a:ext cx="29306" cy="87016"/>
              </a:xfrm>
              <a:custGeom>
                <a:avLst/>
                <a:gdLst/>
                <a:ahLst/>
                <a:cxnLst/>
                <a:rect l="l" t="t" r="r" b="b"/>
                <a:pathLst>
                  <a:path w="715" h="2123" extrusionOk="0">
                    <a:moveTo>
                      <a:pt x="12" y="1"/>
                    </a:moveTo>
                    <a:lnTo>
                      <a:pt x="1" y="192"/>
                    </a:lnTo>
                    <a:lnTo>
                      <a:pt x="486" y="228"/>
                    </a:lnTo>
                    <a:lnTo>
                      <a:pt x="348" y="2107"/>
                    </a:lnTo>
                    <a:lnTo>
                      <a:pt x="561" y="2122"/>
                    </a:lnTo>
                    <a:lnTo>
                      <a:pt x="714" y="53"/>
                    </a:lnTo>
                    <a:lnTo>
                      <a:pt x="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46"/>
              <p:cNvSpPr/>
              <p:nvPr/>
            </p:nvSpPr>
            <p:spPr>
              <a:xfrm>
                <a:off x="6001347" y="2706359"/>
                <a:ext cx="61153" cy="88082"/>
              </a:xfrm>
              <a:custGeom>
                <a:avLst/>
                <a:gdLst/>
                <a:ahLst/>
                <a:cxnLst/>
                <a:rect l="l" t="t" r="r" b="b"/>
                <a:pathLst>
                  <a:path w="1492" h="2149" extrusionOk="0">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46"/>
              <p:cNvSpPr/>
              <p:nvPr/>
            </p:nvSpPr>
            <p:spPr>
              <a:xfrm>
                <a:off x="6078197" y="2713983"/>
                <a:ext cx="74146" cy="85623"/>
              </a:xfrm>
              <a:custGeom>
                <a:avLst/>
                <a:gdLst/>
                <a:ahLst/>
                <a:cxnLst/>
                <a:rect l="l" t="t" r="r" b="b"/>
                <a:pathLst>
                  <a:path w="1809" h="2089" extrusionOk="0">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46"/>
              <p:cNvSpPr/>
              <p:nvPr/>
            </p:nvSpPr>
            <p:spPr>
              <a:xfrm>
                <a:off x="6208165" y="2723327"/>
                <a:ext cx="74146" cy="85787"/>
              </a:xfrm>
              <a:custGeom>
                <a:avLst/>
                <a:gdLst/>
                <a:ahLst/>
                <a:cxnLst/>
                <a:rect l="l" t="t" r="r" b="b"/>
                <a:pathLst>
                  <a:path w="1809" h="2093" extrusionOk="0">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46"/>
              <p:cNvSpPr/>
              <p:nvPr/>
            </p:nvSpPr>
            <p:spPr>
              <a:xfrm>
                <a:off x="6293745" y="2727180"/>
                <a:ext cx="63408" cy="87139"/>
              </a:xfrm>
              <a:custGeom>
                <a:avLst/>
                <a:gdLst/>
                <a:ahLst/>
                <a:cxnLst/>
                <a:rect l="l" t="t" r="r" b="b"/>
                <a:pathLst>
                  <a:path w="1547" h="2126" extrusionOk="0">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46"/>
              <p:cNvSpPr/>
              <p:nvPr/>
            </p:nvSpPr>
            <p:spPr>
              <a:xfrm>
                <a:off x="6375349" y="2734230"/>
                <a:ext cx="65744" cy="86320"/>
              </a:xfrm>
              <a:custGeom>
                <a:avLst/>
                <a:gdLst/>
                <a:ahLst/>
                <a:cxnLst/>
                <a:rect l="l" t="t" r="r" b="b"/>
                <a:pathLst>
                  <a:path w="1604" h="2106" extrusionOk="0">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46"/>
              <p:cNvSpPr/>
              <p:nvPr/>
            </p:nvSpPr>
            <p:spPr>
              <a:xfrm>
                <a:off x="6493554" y="2741279"/>
                <a:ext cx="63408" cy="87590"/>
              </a:xfrm>
              <a:custGeom>
                <a:avLst/>
                <a:gdLst/>
                <a:ahLst/>
                <a:cxnLst/>
                <a:rect l="l" t="t" r="r" b="b"/>
                <a:pathLst>
                  <a:path w="1547" h="2137" extrusionOk="0">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46"/>
              <p:cNvSpPr/>
              <p:nvPr/>
            </p:nvSpPr>
            <p:spPr>
              <a:xfrm>
                <a:off x="6576347" y="2748903"/>
                <a:ext cx="65744" cy="86361"/>
              </a:xfrm>
              <a:custGeom>
                <a:avLst/>
                <a:gdLst/>
                <a:ahLst/>
                <a:cxnLst/>
                <a:rect l="l" t="t" r="r" b="b"/>
                <a:pathLst>
                  <a:path w="1604" h="2107" extrusionOk="0">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46"/>
              <p:cNvSpPr/>
              <p:nvPr/>
            </p:nvSpPr>
            <p:spPr>
              <a:xfrm>
                <a:off x="6659304" y="2752715"/>
                <a:ext cx="64063" cy="86894"/>
              </a:xfrm>
              <a:custGeom>
                <a:avLst/>
                <a:gdLst/>
                <a:ahLst/>
                <a:cxnLst/>
                <a:rect l="l" t="t" r="r" b="b"/>
                <a:pathLst>
                  <a:path w="1563" h="2120" extrusionOk="0">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46"/>
              <p:cNvSpPr/>
              <p:nvPr/>
            </p:nvSpPr>
            <p:spPr>
              <a:xfrm>
                <a:off x="6780583" y="2761609"/>
                <a:ext cx="64022" cy="86853"/>
              </a:xfrm>
              <a:custGeom>
                <a:avLst/>
                <a:gdLst/>
                <a:ahLst/>
                <a:cxnLst/>
                <a:rect l="l" t="t" r="r" b="b"/>
                <a:pathLst>
                  <a:path w="1562" h="2119" extrusionOk="0">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46"/>
              <p:cNvSpPr/>
              <p:nvPr/>
            </p:nvSpPr>
            <p:spPr>
              <a:xfrm>
                <a:off x="6856818" y="2768945"/>
                <a:ext cx="67547" cy="86607"/>
              </a:xfrm>
              <a:custGeom>
                <a:avLst/>
                <a:gdLst/>
                <a:ahLst/>
                <a:cxnLst/>
                <a:rect l="l" t="t" r="r" b="b"/>
                <a:pathLst>
                  <a:path w="1648" h="2113" extrusionOk="0">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46"/>
              <p:cNvSpPr/>
              <p:nvPr/>
            </p:nvSpPr>
            <p:spPr>
              <a:xfrm>
                <a:off x="6943627" y="2774847"/>
                <a:ext cx="65703" cy="86320"/>
              </a:xfrm>
              <a:custGeom>
                <a:avLst/>
                <a:gdLst/>
                <a:ahLst/>
                <a:cxnLst/>
                <a:rect l="l" t="t" r="r" b="b"/>
                <a:pathLst>
                  <a:path w="1603" h="2106" extrusionOk="0">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46"/>
              <p:cNvSpPr/>
              <p:nvPr/>
            </p:nvSpPr>
            <p:spPr>
              <a:xfrm>
                <a:off x="7066997" y="2782470"/>
                <a:ext cx="29429" cy="86812"/>
              </a:xfrm>
              <a:custGeom>
                <a:avLst/>
                <a:gdLst/>
                <a:ahLst/>
                <a:cxnLst/>
                <a:rect l="l" t="t" r="r" b="b"/>
                <a:pathLst>
                  <a:path w="718" h="2118" extrusionOk="0">
                    <a:moveTo>
                      <a:pt x="16" y="0"/>
                    </a:moveTo>
                    <a:lnTo>
                      <a:pt x="1" y="186"/>
                    </a:lnTo>
                    <a:lnTo>
                      <a:pt x="490" y="224"/>
                    </a:lnTo>
                    <a:lnTo>
                      <a:pt x="352" y="2103"/>
                    </a:lnTo>
                    <a:lnTo>
                      <a:pt x="564" y="2117"/>
                    </a:lnTo>
                    <a:lnTo>
                      <a:pt x="718" y="48"/>
                    </a:lnTo>
                    <a:lnTo>
                      <a:pt x="16"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46"/>
              <p:cNvSpPr/>
              <p:nvPr/>
            </p:nvSpPr>
            <p:spPr>
              <a:xfrm>
                <a:off x="7117861" y="2787676"/>
                <a:ext cx="61235" cy="88041"/>
              </a:xfrm>
              <a:custGeom>
                <a:avLst/>
                <a:gdLst/>
                <a:ahLst/>
                <a:cxnLst/>
                <a:rect l="l" t="t" r="r" b="b"/>
                <a:pathLst>
                  <a:path w="1494" h="2148" extrusionOk="0">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46"/>
              <p:cNvSpPr/>
              <p:nvPr/>
            </p:nvSpPr>
            <p:spPr>
              <a:xfrm>
                <a:off x="7192825" y="2792225"/>
                <a:ext cx="63572" cy="87631"/>
              </a:xfrm>
              <a:custGeom>
                <a:avLst/>
                <a:gdLst/>
                <a:ahLst/>
                <a:cxnLst/>
                <a:rect l="l" t="t" r="r" b="b"/>
                <a:pathLst>
                  <a:path w="1551" h="2138" extrusionOk="0">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46"/>
              <p:cNvSpPr/>
              <p:nvPr/>
            </p:nvSpPr>
            <p:spPr>
              <a:xfrm>
                <a:off x="6594586" y="2896781"/>
                <a:ext cx="682032" cy="86402"/>
              </a:xfrm>
              <a:custGeom>
                <a:avLst/>
                <a:gdLst/>
                <a:ahLst/>
                <a:cxnLst/>
                <a:rect l="l" t="t" r="r" b="b"/>
                <a:pathLst>
                  <a:path w="16640" h="2108" extrusionOk="0">
                    <a:moveTo>
                      <a:pt x="68" y="1"/>
                    </a:moveTo>
                    <a:lnTo>
                      <a:pt x="0" y="901"/>
                    </a:lnTo>
                    <a:lnTo>
                      <a:pt x="16577" y="2107"/>
                    </a:lnTo>
                    <a:lnTo>
                      <a:pt x="16640" y="1207"/>
                    </a:lnTo>
                    <a:lnTo>
                      <a:pt x="68"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46"/>
              <p:cNvSpPr/>
              <p:nvPr/>
            </p:nvSpPr>
            <p:spPr>
              <a:xfrm>
                <a:off x="6920183" y="2994492"/>
                <a:ext cx="351099" cy="62178"/>
              </a:xfrm>
              <a:custGeom>
                <a:avLst/>
                <a:gdLst/>
                <a:ahLst/>
                <a:cxnLst/>
                <a:rect l="l" t="t" r="r" b="b"/>
                <a:pathLst>
                  <a:path w="8566" h="1517" extrusionOk="0">
                    <a:moveTo>
                      <a:pt x="64" y="0"/>
                    </a:moveTo>
                    <a:lnTo>
                      <a:pt x="0" y="897"/>
                    </a:lnTo>
                    <a:lnTo>
                      <a:pt x="8502" y="1516"/>
                    </a:lnTo>
                    <a:lnTo>
                      <a:pt x="8566" y="620"/>
                    </a:lnTo>
                    <a:lnTo>
                      <a:pt x="64"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46"/>
              <p:cNvSpPr/>
              <p:nvPr/>
            </p:nvSpPr>
            <p:spPr>
              <a:xfrm>
                <a:off x="5934580" y="2416915"/>
                <a:ext cx="297528" cy="227153"/>
              </a:xfrm>
              <a:custGeom>
                <a:avLst/>
                <a:gdLst/>
                <a:ahLst/>
                <a:cxnLst/>
                <a:rect l="l" t="t" r="r" b="b"/>
                <a:pathLst>
                  <a:path w="7259" h="5542" extrusionOk="0">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4" name="Google Shape;2704;p46"/>
              <p:cNvGrpSpPr/>
              <p:nvPr/>
            </p:nvGrpSpPr>
            <p:grpSpPr>
              <a:xfrm>
                <a:off x="5937326" y="2478845"/>
                <a:ext cx="288793" cy="99682"/>
                <a:chOff x="5937326" y="2478845"/>
                <a:chExt cx="288793" cy="99682"/>
              </a:xfrm>
            </p:grpSpPr>
            <p:sp>
              <p:nvSpPr>
                <p:cNvPr id="2705" name="Google Shape;2705;p46"/>
                <p:cNvSpPr/>
                <p:nvPr/>
              </p:nvSpPr>
              <p:spPr>
                <a:xfrm>
                  <a:off x="5937326" y="2478845"/>
                  <a:ext cx="196207" cy="99682"/>
                </a:xfrm>
                <a:custGeom>
                  <a:avLst/>
                  <a:gdLst/>
                  <a:ahLst/>
                  <a:cxnLst/>
                  <a:rect l="l" t="t" r="r" b="b"/>
                  <a:pathLst>
                    <a:path w="4787" h="2432" extrusionOk="0">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46"/>
                <p:cNvSpPr/>
                <p:nvPr/>
              </p:nvSpPr>
              <p:spPr>
                <a:xfrm>
                  <a:off x="6124430" y="2529873"/>
                  <a:ext cx="101690" cy="20986"/>
                </a:xfrm>
                <a:custGeom>
                  <a:avLst/>
                  <a:gdLst/>
                  <a:ahLst/>
                  <a:cxnLst/>
                  <a:rect l="l" t="t" r="r" b="b"/>
                  <a:pathLst>
                    <a:path w="2481" h="512" extrusionOk="0">
                      <a:moveTo>
                        <a:pt x="23" y="0"/>
                      </a:moveTo>
                      <a:lnTo>
                        <a:pt x="1" y="333"/>
                      </a:lnTo>
                      <a:lnTo>
                        <a:pt x="2459" y="512"/>
                      </a:lnTo>
                      <a:lnTo>
                        <a:pt x="2481" y="179"/>
                      </a:lnTo>
                      <a:lnTo>
                        <a:pt x="23"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7" name="Google Shape;2707;p46"/>
              <p:cNvSpPr/>
              <p:nvPr/>
            </p:nvSpPr>
            <p:spPr>
              <a:xfrm>
                <a:off x="5990486" y="2240797"/>
                <a:ext cx="737611" cy="116404"/>
              </a:xfrm>
              <a:custGeom>
                <a:avLst/>
                <a:gdLst/>
                <a:ahLst/>
                <a:cxnLst/>
                <a:rect l="l" t="t" r="r" b="b"/>
                <a:pathLst>
                  <a:path w="17996" h="2840" extrusionOk="0">
                    <a:moveTo>
                      <a:pt x="112" y="1"/>
                    </a:moveTo>
                    <a:lnTo>
                      <a:pt x="0" y="1536"/>
                    </a:lnTo>
                    <a:lnTo>
                      <a:pt x="17884" y="2840"/>
                    </a:lnTo>
                    <a:lnTo>
                      <a:pt x="17996" y="1304"/>
                    </a:lnTo>
                    <a:lnTo>
                      <a:pt x="112"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8" name="Google Shape;2708;p46"/>
            <p:cNvSpPr/>
            <p:nvPr/>
          </p:nvSpPr>
          <p:spPr>
            <a:xfrm>
              <a:off x="7676753" y="2025250"/>
              <a:ext cx="25125" cy="133250"/>
            </a:xfrm>
            <a:custGeom>
              <a:avLst/>
              <a:gdLst/>
              <a:ahLst/>
              <a:cxnLst/>
              <a:rect l="l" t="t" r="r" b="b"/>
              <a:pathLst>
                <a:path w="613" h="3251" extrusionOk="0">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46"/>
            <p:cNvSpPr/>
            <p:nvPr/>
          </p:nvSpPr>
          <p:spPr>
            <a:xfrm>
              <a:off x="7690689" y="2008569"/>
              <a:ext cx="230432" cy="460290"/>
            </a:xfrm>
            <a:custGeom>
              <a:avLst/>
              <a:gdLst/>
              <a:ahLst/>
              <a:cxnLst/>
              <a:rect l="l" t="t" r="r" b="b"/>
              <a:pathLst>
                <a:path w="5622" h="11230" extrusionOk="0">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46"/>
            <p:cNvSpPr/>
            <p:nvPr/>
          </p:nvSpPr>
          <p:spPr>
            <a:xfrm>
              <a:off x="7713641" y="2152636"/>
              <a:ext cx="15083" cy="15206"/>
            </a:xfrm>
            <a:custGeom>
              <a:avLst/>
              <a:gdLst/>
              <a:ahLst/>
              <a:cxnLst/>
              <a:rect l="l" t="t" r="r" b="b"/>
              <a:pathLst>
                <a:path w="368" h="371" extrusionOk="0">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46"/>
            <p:cNvSpPr/>
            <p:nvPr/>
          </p:nvSpPr>
          <p:spPr>
            <a:xfrm>
              <a:off x="7698353" y="2142963"/>
              <a:ext cx="30495" cy="9222"/>
            </a:xfrm>
            <a:custGeom>
              <a:avLst/>
              <a:gdLst/>
              <a:ahLst/>
              <a:cxnLst/>
              <a:rect l="l" t="t" r="r" b="b"/>
              <a:pathLst>
                <a:path w="744" h="225" extrusionOk="0">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46"/>
            <p:cNvSpPr/>
            <p:nvPr/>
          </p:nvSpPr>
          <p:spPr>
            <a:xfrm>
              <a:off x="7800778" y="2152636"/>
              <a:ext cx="15206" cy="15206"/>
            </a:xfrm>
            <a:custGeom>
              <a:avLst/>
              <a:gdLst/>
              <a:ahLst/>
              <a:cxnLst/>
              <a:rect l="l" t="t" r="r" b="b"/>
              <a:pathLst>
                <a:path w="371" h="371" extrusionOk="0">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46"/>
            <p:cNvSpPr/>
            <p:nvPr/>
          </p:nvSpPr>
          <p:spPr>
            <a:xfrm>
              <a:off x="7788196" y="2142963"/>
              <a:ext cx="30536" cy="9222"/>
            </a:xfrm>
            <a:custGeom>
              <a:avLst/>
              <a:gdLst/>
              <a:ahLst/>
              <a:cxnLst/>
              <a:rect l="l" t="t" r="r" b="b"/>
              <a:pathLst>
                <a:path w="745" h="225" extrusionOk="0">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46"/>
            <p:cNvSpPr/>
            <p:nvPr/>
          </p:nvSpPr>
          <p:spPr>
            <a:xfrm>
              <a:off x="7747045" y="2228091"/>
              <a:ext cx="44266" cy="22912"/>
            </a:xfrm>
            <a:custGeom>
              <a:avLst/>
              <a:gdLst/>
              <a:ahLst/>
              <a:cxnLst/>
              <a:rect l="l" t="t" r="r" b="b"/>
              <a:pathLst>
                <a:path w="1080" h="559" extrusionOk="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46"/>
            <p:cNvSpPr/>
            <p:nvPr/>
          </p:nvSpPr>
          <p:spPr>
            <a:xfrm>
              <a:off x="7757169" y="2294571"/>
              <a:ext cx="77917" cy="40865"/>
            </a:xfrm>
            <a:custGeom>
              <a:avLst/>
              <a:gdLst/>
              <a:ahLst/>
              <a:cxnLst/>
              <a:rect l="l" t="t" r="r" b="b"/>
              <a:pathLst>
                <a:path w="1901" h="997" extrusionOk="0">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46"/>
            <p:cNvSpPr/>
            <p:nvPr/>
          </p:nvSpPr>
          <p:spPr>
            <a:xfrm>
              <a:off x="7912057" y="2156488"/>
              <a:ext cx="50415" cy="51972"/>
            </a:xfrm>
            <a:custGeom>
              <a:avLst/>
              <a:gdLst/>
              <a:ahLst/>
              <a:cxnLst/>
              <a:rect l="l" t="t" r="r" b="b"/>
              <a:pathLst>
                <a:path w="1230" h="1268" extrusionOk="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46"/>
            <p:cNvSpPr/>
            <p:nvPr/>
          </p:nvSpPr>
          <p:spPr>
            <a:xfrm>
              <a:off x="7929107" y="2168784"/>
              <a:ext cx="21887" cy="29593"/>
            </a:xfrm>
            <a:custGeom>
              <a:avLst/>
              <a:gdLst/>
              <a:ahLst/>
              <a:cxnLst/>
              <a:rect l="l" t="t" r="r" b="b"/>
              <a:pathLst>
                <a:path w="534" h="722" extrusionOk="0">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46"/>
            <p:cNvSpPr/>
            <p:nvPr/>
          </p:nvSpPr>
          <p:spPr>
            <a:xfrm>
              <a:off x="7669130" y="1993363"/>
              <a:ext cx="263673" cy="172393"/>
            </a:xfrm>
            <a:custGeom>
              <a:avLst/>
              <a:gdLst/>
              <a:ahLst/>
              <a:cxnLst/>
              <a:rect l="l" t="t" r="r" b="b"/>
              <a:pathLst>
                <a:path w="6433" h="4206" extrusionOk="0">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46"/>
            <p:cNvSpPr/>
            <p:nvPr/>
          </p:nvSpPr>
          <p:spPr>
            <a:xfrm>
              <a:off x="7910376" y="2196737"/>
              <a:ext cx="37299" cy="36766"/>
            </a:xfrm>
            <a:custGeom>
              <a:avLst/>
              <a:gdLst/>
              <a:ahLst/>
              <a:cxnLst/>
              <a:rect l="l" t="t" r="r" b="b"/>
              <a:pathLst>
                <a:path w="910" h="897" extrusionOk="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46"/>
            <p:cNvSpPr/>
            <p:nvPr/>
          </p:nvSpPr>
          <p:spPr>
            <a:xfrm>
              <a:off x="7457229" y="2394823"/>
              <a:ext cx="653915" cy="794461"/>
            </a:xfrm>
            <a:custGeom>
              <a:avLst/>
              <a:gdLst/>
              <a:ahLst/>
              <a:cxnLst/>
              <a:rect l="l" t="t" r="r" b="b"/>
              <a:pathLst>
                <a:path w="15954" h="19383" extrusionOk="0">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46"/>
            <p:cNvSpPr/>
            <p:nvPr/>
          </p:nvSpPr>
          <p:spPr>
            <a:xfrm>
              <a:off x="7749914" y="2394823"/>
              <a:ext cx="158376" cy="153621"/>
            </a:xfrm>
            <a:custGeom>
              <a:avLst/>
              <a:gdLst/>
              <a:ahLst/>
              <a:cxnLst/>
              <a:rect l="l" t="t" r="r" b="b"/>
              <a:pathLst>
                <a:path w="3864" h="3748" extrusionOk="0">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46"/>
            <p:cNvSpPr/>
            <p:nvPr/>
          </p:nvSpPr>
          <p:spPr>
            <a:xfrm>
              <a:off x="7760202" y="2565981"/>
              <a:ext cx="14264" cy="114560"/>
            </a:xfrm>
            <a:custGeom>
              <a:avLst/>
              <a:gdLst/>
              <a:ahLst/>
              <a:cxnLst/>
              <a:rect l="l" t="t" r="r" b="b"/>
              <a:pathLst>
                <a:path w="348" h="2795" extrusionOk="0">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46"/>
            <p:cNvSpPr/>
            <p:nvPr/>
          </p:nvSpPr>
          <p:spPr>
            <a:xfrm>
              <a:off x="7781761" y="2575162"/>
              <a:ext cx="6476" cy="92181"/>
            </a:xfrm>
            <a:custGeom>
              <a:avLst/>
              <a:gdLst/>
              <a:ahLst/>
              <a:cxnLst/>
              <a:rect l="l" t="t" r="r" b="b"/>
              <a:pathLst>
                <a:path w="158" h="2249" extrusionOk="0">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46"/>
            <p:cNvSpPr/>
            <p:nvPr/>
          </p:nvSpPr>
          <p:spPr>
            <a:xfrm>
              <a:off x="7749176" y="2681644"/>
              <a:ext cx="10001" cy="14796"/>
            </a:xfrm>
            <a:custGeom>
              <a:avLst/>
              <a:gdLst/>
              <a:ahLst/>
              <a:cxnLst/>
              <a:rect l="l" t="t" r="r" b="b"/>
              <a:pathLst>
                <a:path w="244" h="361" extrusionOk="0">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46"/>
            <p:cNvSpPr/>
            <p:nvPr/>
          </p:nvSpPr>
          <p:spPr>
            <a:xfrm>
              <a:off x="7754997" y="2683243"/>
              <a:ext cx="6312" cy="13239"/>
            </a:xfrm>
            <a:custGeom>
              <a:avLst/>
              <a:gdLst/>
              <a:ahLst/>
              <a:cxnLst/>
              <a:rect l="l" t="t" r="r" b="b"/>
              <a:pathLst>
                <a:path w="154" h="323" extrusionOk="0">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46"/>
            <p:cNvSpPr/>
            <p:nvPr/>
          </p:nvSpPr>
          <p:spPr>
            <a:xfrm>
              <a:off x="7758357" y="2683243"/>
              <a:ext cx="5697" cy="13198"/>
            </a:xfrm>
            <a:custGeom>
              <a:avLst/>
              <a:gdLst/>
              <a:ahLst/>
              <a:cxnLst/>
              <a:rect l="l" t="t" r="r" b="b"/>
              <a:pathLst>
                <a:path w="139" h="322" extrusionOk="0">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46"/>
            <p:cNvSpPr/>
            <p:nvPr/>
          </p:nvSpPr>
          <p:spPr>
            <a:xfrm>
              <a:off x="7759915" y="2679021"/>
              <a:ext cx="12665" cy="20043"/>
            </a:xfrm>
            <a:custGeom>
              <a:avLst/>
              <a:gdLst/>
              <a:ahLst/>
              <a:cxnLst/>
              <a:rect l="l" t="t" r="r" b="b"/>
              <a:pathLst>
                <a:path w="309" h="489" extrusionOk="0">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46"/>
            <p:cNvSpPr/>
            <p:nvPr/>
          </p:nvSpPr>
          <p:spPr>
            <a:xfrm>
              <a:off x="7783318" y="2663447"/>
              <a:ext cx="5246" cy="18485"/>
            </a:xfrm>
            <a:custGeom>
              <a:avLst/>
              <a:gdLst/>
              <a:ahLst/>
              <a:cxnLst/>
              <a:rect l="l" t="t" r="r" b="b"/>
              <a:pathLst>
                <a:path w="128" h="451" extrusionOk="0">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46"/>
            <p:cNvSpPr/>
            <p:nvPr/>
          </p:nvSpPr>
          <p:spPr>
            <a:xfrm>
              <a:off x="7788810" y="2664717"/>
              <a:ext cx="5574" cy="14592"/>
            </a:xfrm>
            <a:custGeom>
              <a:avLst/>
              <a:gdLst/>
              <a:ahLst/>
              <a:cxnLst/>
              <a:rect l="l" t="t" r="r" b="b"/>
              <a:pathLst>
                <a:path w="136" h="356" extrusionOk="0">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46"/>
            <p:cNvSpPr/>
            <p:nvPr/>
          </p:nvSpPr>
          <p:spPr>
            <a:xfrm>
              <a:off x="7790040" y="2665865"/>
              <a:ext cx="11395" cy="12296"/>
            </a:xfrm>
            <a:custGeom>
              <a:avLst/>
              <a:gdLst/>
              <a:ahLst/>
              <a:cxnLst/>
              <a:rect l="l" t="t" r="r" b="b"/>
              <a:pathLst>
                <a:path w="278" h="300" extrusionOk="0">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46"/>
            <p:cNvSpPr/>
            <p:nvPr/>
          </p:nvSpPr>
          <p:spPr>
            <a:xfrm>
              <a:off x="7790655" y="2664020"/>
              <a:ext cx="13526" cy="11395"/>
            </a:xfrm>
            <a:custGeom>
              <a:avLst/>
              <a:gdLst/>
              <a:ahLst/>
              <a:cxnLst/>
              <a:rect l="l" t="t" r="r" b="b"/>
              <a:pathLst>
                <a:path w="330" h="278" extrusionOk="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46"/>
            <p:cNvSpPr/>
            <p:nvPr/>
          </p:nvSpPr>
          <p:spPr>
            <a:xfrm>
              <a:off x="7731716" y="2413267"/>
              <a:ext cx="17338" cy="15329"/>
            </a:xfrm>
            <a:custGeom>
              <a:avLst/>
              <a:gdLst/>
              <a:ahLst/>
              <a:cxnLst/>
              <a:rect l="l" t="t" r="r" b="b"/>
              <a:pathLst>
                <a:path w="423" h="374" extrusionOk="0">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46"/>
            <p:cNvSpPr/>
            <p:nvPr/>
          </p:nvSpPr>
          <p:spPr>
            <a:xfrm>
              <a:off x="7733561" y="2437449"/>
              <a:ext cx="10903" cy="7706"/>
            </a:xfrm>
            <a:custGeom>
              <a:avLst/>
              <a:gdLst/>
              <a:ahLst/>
              <a:cxnLst/>
              <a:rect l="l" t="t" r="r" b="b"/>
              <a:pathLst>
                <a:path w="266" h="188" extrusionOk="0">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46"/>
            <p:cNvSpPr/>
            <p:nvPr/>
          </p:nvSpPr>
          <p:spPr>
            <a:xfrm>
              <a:off x="7735487" y="2450769"/>
              <a:ext cx="11763" cy="6476"/>
            </a:xfrm>
            <a:custGeom>
              <a:avLst/>
              <a:gdLst/>
              <a:ahLst/>
              <a:cxnLst/>
              <a:rect l="l" t="t" r="r" b="b"/>
              <a:pathLst>
                <a:path w="287" h="158" extrusionOk="0">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46"/>
            <p:cNvSpPr/>
            <p:nvPr/>
          </p:nvSpPr>
          <p:spPr>
            <a:xfrm>
              <a:off x="7738602" y="2466672"/>
              <a:ext cx="8771" cy="8607"/>
            </a:xfrm>
            <a:custGeom>
              <a:avLst/>
              <a:gdLst/>
              <a:ahLst/>
              <a:cxnLst/>
              <a:rect l="l" t="t" r="r" b="b"/>
              <a:pathLst>
                <a:path w="214" h="210" extrusionOk="0">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46"/>
            <p:cNvSpPr/>
            <p:nvPr/>
          </p:nvSpPr>
          <p:spPr>
            <a:xfrm>
              <a:off x="7732167" y="2483681"/>
              <a:ext cx="22256" cy="20494"/>
            </a:xfrm>
            <a:custGeom>
              <a:avLst/>
              <a:gdLst/>
              <a:ahLst/>
              <a:cxnLst/>
              <a:rect l="l" t="t" r="r" b="b"/>
              <a:pathLst>
                <a:path w="543" h="500" extrusionOk="0">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46"/>
            <p:cNvSpPr/>
            <p:nvPr/>
          </p:nvSpPr>
          <p:spPr>
            <a:xfrm>
              <a:off x="7742291" y="2511224"/>
              <a:ext cx="11231" cy="11231"/>
            </a:xfrm>
            <a:custGeom>
              <a:avLst/>
              <a:gdLst/>
              <a:ahLst/>
              <a:cxnLst/>
              <a:rect l="l" t="t" r="r" b="b"/>
              <a:pathLst>
                <a:path w="274" h="274" extrusionOk="0">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46"/>
            <p:cNvSpPr/>
            <p:nvPr/>
          </p:nvSpPr>
          <p:spPr>
            <a:xfrm>
              <a:off x="7748275" y="2528889"/>
              <a:ext cx="11190" cy="11190"/>
            </a:xfrm>
            <a:custGeom>
              <a:avLst/>
              <a:gdLst/>
              <a:ahLst/>
              <a:cxnLst/>
              <a:rect l="l" t="t" r="r" b="b"/>
              <a:pathLst>
                <a:path w="273" h="273" extrusionOk="0">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46"/>
            <p:cNvSpPr/>
            <p:nvPr/>
          </p:nvSpPr>
          <p:spPr>
            <a:xfrm>
              <a:off x="7757579" y="2542086"/>
              <a:ext cx="5574" cy="14592"/>
            </a:xfrm>
            <a:custGeom>
              <a:avLst/>
              <a:gdLst/>
              <a:ahLst/>
              <a:cxnLst/>
              <a:rect l="l" t="t" r="r" b="b"/>
              <a:pathLst>
                <a:path w="136" h="356" extrusionOk="0">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46"/>
            <p:cNvSpPr/>
            <p:nvPr/>
          </p:nvSpPr>
          <p:spPr>
            <a:xfrm>
              <a:off x="7796926" y="2554546"/>
              <a:ext cx="10780" cy="6886"/>
            </a:xfrm>
            <a:custGeom>
              <a:avLst/>
              <a:gdLst/>
              <a:ahLst/>
              <a:cxnLst/>
              <a:rect l="l" t="t" r="r" b="b"/>
              <a:pathLst>
                <a:path w="263" h="168" extrusionOk="0">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46"/>
            <p:cNvSpPr/>
            <p:nvPr/>
          </p:nvSpPr>
          <p:spPr>
            <a:xfrm>
              <a:off x="7811353" y="2541963"/>
              <a:ext cx="12419" cy="11231"/>
            </a:xfrm>
            <a:custGeom>
              <a:avLst/>
              <a:gdLst/>
              <a:ahLst/>
              <a:cxnLst/>
              <a:rect l="l" t="t" r="r" b="b"/>
              <a:pathLst>
                <a:path w="303" h="274" extrusionOk="0">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46"/>
            <p:cNvSpPr/>
            <p:nvPr/>
          </p:nvSpPr>
          <p:spPr>
            <a:xfrm>
              <a:off x="7830002" y="2529914"/>
              <a:ext cx="15657" cy="13444"/>
            </a:xfrm>
            <a:custGeom>
              <a:avLst/>
              <a:gdLst/>
              <a:ahLst/>
              <a:cxnLst/>
              <a:rect l="l" t="t" r="r" b="b"/>
              <a:pathLst>
                <a:path w="382" h="328" extrusionOk="0">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46"/>
            <p:cNvSpPr/>
            <p:nvPr/>
          </p:nvSpPr>
          <p:spPr>
            <a:xfrm>
              <a:off x="7847626" y="2515896"/>
              <a:ext cx="6312" cy="13239"/>
            </a:xfrm>
            <a:custGeom>
              <a:avLst/>
              <a:gdLst/>
              <a:ahLst/>
              <a:cxnLst/>
              <a:rect l="l" t="t" r="r" b="b"/>
              <a:pathLst>
                <a:path w="154" h="323" extrusionOk="0">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46"/>
            <p:cNvSpPr/>
            <p:nvPr/>
          </p:nvSpPr>
          <p:spPr>
            <a:xfrm>
              <a:off x="7857709" y="2508355"/>
              <a:ext cx="13034" cy="6968"/>
            </a:xfrm>
            <a:custGeom>
              <a:avLst/>
              <a:gdLst/>
              <a:ahLst/>
              <a:cxnLst/>
              <a:rect l="l" t="t" r="r" b="b"/>
              <a:pathLst>
                <a:path w="318" h="170" extrusionOk="0">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46"/>
            <p:cNvSpPr/>
            <p:nvPr/>
          </p:nvSpPr>
          <p:spPr>
            <a:xfrm>
              <a:off x="7870046" y="2492534"/>
              <a:ext cx="13280" cy="12583"/>
            </a:xfrm>
            <a:custGeom>
              <a:avLst/>
              <a:gdLst/>
              <a:ahLst/>
              <a:cxnLst/>
              <a:rect l="l" t="t" r="r" b="b"/>
              <a:pathLst>
                <a:path w="324" h="307" extrusionOk="0">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46"/>
            <p:cNvSpPr/>
            <p:nvPr/>
          </p:nvSpPr>
          <p:spPr>
            <a:xfrm>
              <a:off x="7882506" y="2473639"/>
              <a:ext cx="6189" cy="8116"/>
            </a:xfrm>
            <a:custGeom>
              <a:avLst/>
              <a:gdLst/>
              <a:ahLst/>
              <a:cxnLst/>
              <a:rect l="l" t="t" r="r" b="b"/>
              <a:pathLst>
                <a:path w="151" h="198" extrusionOk="0">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46"/>
            <p:cNvSpPr/>
            <p:nvPr/>
          </p:nvSpPr>
          <p:spPr>
            <a:xfrm>
              <a:off x="7890621" y="2462286"/>
              <a:ext cx="10616" cy="6845"/>
            </a:xfrm>
            <a:custGeom>
              <a:avLst/>
              <a:gdLst/>
              <a:ahLst/>
              <a:cxnLst/>
              <a:rect l="l" t="t" r="r" b="b"/>
              <a:pathLst>
                <a:path w="259" h="167" extrusionOk="0">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46"/>
            <p:cNvSpPr/>
            <p:nvPr/>
          </p:nvSpPr>
          <p:spPr>
            <a:xfrm>
              <a:off x="7897343" y="2447736"/>
              <a:ext cx="12911" cy="6886"/>
            </a:xfrm>
            <a:custGeom>
              <a:avLst/>
              <a:gdLst/>
              <a:ahLst/>
              <a:cxnLst/>
              <a:rect l="l" t="t" r="r" b="b"/>
              <a:pathLst>
                <a:path w="315" h="168" extrusionOk="0">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46"/>
            <p:cNvSpPr/>
            <p:nvPr/>
          </p:nvSpPr>
          <p:spPr>
            <a:xfrm>
              <a:off x="7908532" y="2423513"/>
              <a:ext cx="13977" cy="12911"/>
            </a:xfrm>
            <a:custGeom>
              <a:avLst/>
              <a:gdLst/>
              <a:ahLst/>
              <a:cxnLst/>
              <a:rect l="l" t="t" r="r" b="b"/>
              <a:pathLst>
                <a:path w="341" h="315" extrusionOk="0">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46"/>
            <p:cNvSpPr/>
            <p:nvPr/>
          </p:nvSpPr>
          <p:spPr>
            <a:xfrm>
              <a:off x="7914803" y="2402733"/>
              <a:ext cx="12460" cy="5533"/>
            </a:xfrm>
            <a:custGeom>
              <a:avLst/>
              <a:gdLst/>
              <a:ahLst/>
              <a:cxnLst/>
              <a:rect l="l" t="t" r="r" b="b"/>
              <a:pathLst>
                <a:path w="304" h="135" extrusionOk="0">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46"/>
            <p:cNvSpPr/>
            <p:nvPr/>
          </p:nvSpPr>
          <p:spPr>
            <a:xfrm>
              <a:off x="7913737" y="2393143"/>
              <a:ext cx="5246" cy="4017"/>
            </a:xfrm>
            <a:custGeom>
              <a:avLst/>
              <a:gdLst/>
              <a:ahLst/>
              <a:cxnLst/>
              <a:rect l="l" t="t" r="r" b="b"/>
              <a:pathLst>
                <a:path w="128" h="98" extrusionOk="0">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46"/>
            <p:cNvSpPr/>
            <p:nvPr/>
          </p:nvSpPr>
          <p:spPr>
            <a:xfrm>
              <a:off x="7482641" y="2523028"/>
              <a:ext cx="6353" cy="9099"/>
            </a:xfrm>
            <a:custGeom>
              <a:avLst/>
              <a:gdLst/>
              <a:ahLst/>
              <a:cxnLst/>
              <a:rect l="l" t="t" r="r" b="b"/>
              <a:pathLst>
                <a:path w="155" h="222" extrusionOk="0">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46"/>
            <p:cNvSpPr/>
            <p:nvPr/>
          </p:nvSpPr>
          <p:spPr>
            <a:xfrm>
              <a:off x="7490429" y="2544259"/>
              <a:ext cx="14592" cy="13567"/>
            </a:xfrm>
            <a:custGeom>
              <a:avLst/>
              <a:gdLst/>
              <a:ahLst/>
              <a:cxnLst/>
              <a:rect l="l" t="t" r="r" b="b"/>
              <a:pathLst>
                <a:path w="356" h="331" extrusionOk="0">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46"/>
            <p:cNvSpPr/>
            <p:nvPr/>
          </p:nvSpPr>
          <p:spPr>
            <a:xfrm>
              <a:off x="7498134" y="2571023"/>
              <a:ext cx="12132" cy="6517"/>
            </a:xfrm>
            <a:custGeom>
              <a:avLst/>
              <a:gdLst/>
              <a:ahLst/>
              <a:cxnLst/>
              <a:rect l="l" t="t" r="r" b="b"/>
              <a:pathLst>
                <a:path w="296" h="159" extrusionOk="0">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46"/>
            <p:cNvSpPr/>
            <p:nvPr/>
          </p:nvSpPr>
          <p:spPr>
            <a:xfrm>
              <a:off x="7503913" y="2591311"/>
              <a:ext cx="9878" cy="5574"/>
            </a:xfrm>
            <a:custGeom>
              <a:avLst/>
              <a:gdLst/>
              <a:ahLst/>
              <a:cxnLst/>
              <a:rect l="l" t="t" r="r" b="b"/>
              <a:pathLst>
                <a:path w="241" h="136" extrusionOk="0">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46"/>
            <p:cNvSpPr/>
            <p:nvPr/>
          </p:nvSpPr>
          <p:spPr>
            <a:xfrm>
              <a:off x="7512192" y="2608361"/>
              <a:ext cx="8034" cy="10042"/>
            </a:xfrm>
            <a:custGeom>
              <a:avLst/>
              <a:gdLst/>
              <a:ahLst/>
              <a:cxnLst/>
              <a:rect l="l" t="t" r="r" b="b"/>
              <a:pathLst>
                <a:path w="196" h="245" extrusionOk="0">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46"/>
            <p:cNvSpPr/>
            <p:nvPr/>
          </p:nvSpPr>
          <p:spPr>
            <a:xfrm>
              <a:off x="7517398" y="2618977"/>
              <a:ext cx="18731" cy="16026"/>
            </a:xfrm>
            <a:custGeom>
              <a:avLst/>
              <a:gdLst/>
              <a:ahLst/>
              <a:cxnLst/>
              <a:rect l="l" t="t" r="r" b="b"/>
              <a:pathLst>
                <a:path w="457" h="391" extrusionOk="0">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46"/>
            <p:cNvSpPr/>
            <p:nvPr/>
          </p:nvSpPr>
          <p:spPr>
            <a:xfrm>
              <a:off x="7528423" y="2645413"/>
              <a:ext cx="8607" cy="7050"/>
            </a:xfrm>
            <a:custGeom>
              <a:avLst/>
              <a:gdLst/>
              <a:ahLst/>
              <a:cxnLst/>
              <a:rect l="l" t="t" r="r" b="b"/>
              <a:pathLst>
                <a:path w="210" h="172" extrusionOk="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46"/>
            <p:cNvSpPr/>
            <p:nvPr/>
          </p:nvSpPr>
          <p:spPr>
            <a:xfrm>
              <a:off x="7533628" y="2662053"/>
              <a:ext cx="8935" cy="8116"/>
            </a:xfrm>
            <a:custGeom>
              <a:avLst/>
              <a:gdLst/>
              <a:ahLst/>
              <a:cxnLst/>
              <a:rect l="l" t="t" r="r" b="b"/>
              <a:pathLst>
                <a:path w="218" h="198" extrusionOk="0">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46"/>
            <p:cNvSpPr/>
            <p:nvPr/>
          </p:nvSpPr>
          <p:spPr>
            <a:xfrm>
              <a:off x="7630070" y="3071054"/>
              <a:ext cx="9222" cy="12501"/>
            </a:xfrm>
            <a:custGeom>
              <a:avLst/>
              <a:gdLst/>
              <a:ahLst/>
              <a:cxnLst/>
              <a:rect l="l" t="t" r="r" b="b"/>
              <a:pathLst>
                <a:path w="225" h="305" extrusionOk="0">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46"/>
            <p:cNvSpPr/>
            <p:nvPr/>
          </p:nvSpPr>
          <p:spPr>
            <a:xfrm>
              <a:off x="7639579" y="3071054"/>
              <a:ext cx="7993" cy="12501"/>
            </a:xfrm>
            <a:custGeom>
              <a:avLst/>
              <a:gdLst/>
              <a:ahLst/>
              <a:cxnLst/>
              <a:rect l="l" t="t" r="r" b="b"/>
              <a:pathLst>
                <a:path w="195" h="305" extrusionOk="0">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46"/>
            <p:cNvSpPr/>
            <p:nvPr/>
          </p:nvSpPr>
          <p:spPr>
            <a:xfrm>
              <a:off x="7654580" y="3087449"/>
              <a:ext cx="12583" cy="11558"/>
            </a:xfrm>
            <a:custGeom>
              <a:avLst/>
              <a:gdLst/>
              <a:ahLst/>
              <a:cxnLst/>
              <a:rect l="l" t="t" r="r" b="b"/>
              <a:pathLst>
                <a:path w="307" h="282" extrusionOk="0">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46"/>
            <p:cNvSpPr/>
            <p:nvPr/>
          </p:nvSpPr>
          <p:spPr>
            <a:xfrm>
              <a:off x="7675401" y="3095236"/>
              <a:ext cx="12583" cy="9017"/>
            </a:xfrm>
            <a:custGeom>
              <a:avLst/>
              <a:gdLst/>
              <a:ahLst/>
              <a:cxnLst/>
              <a:rect l="l" t="t" r="r" b="b"/>
              <a:pathLst>
                <a:path w="307" h="220" extrusionOk="0">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46"/>
            <p:cNvSpPr/>
            <p:nvPr/>
          </p:nvSpPr>
          <p:spPr>
            <a:xfrm>
              <a:off x="7687779" y="3104212"/>
              <a:ext cx="9386" cy="6066"/>
            </a:xfrm>
            <a:custGeom>
              <a:avLst/>
              <a:gdLst/>
              <a:ahLst/>
              <a:cxnLst/>
              <a:rect l="l" t="t" r="r" b="b"/>
              <a:pathLst>
                <a:path w="229" h="148" extrusionOk="0">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46"/>
            <p:cNvSpPr/>
            <p:nvPr/>
          </p:nvSpPr>
          <p:spPr>
            <a:xfrm>
              <a:off x="7706428" y="3110647"/>
              <a:ext cx="5738" cy="9550"/>
            </a:xfrm>
            <a:custGeom>
              <a:avLst/>
              <a:gdLst/>
              <a:ahLst/>
              <a:cxnLst/>
              <a:rect l="l" t="t" r="r" b="b"/>
              <a:pathLst>
                <a:path w="140" h="233" extrusionOk="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46"/>
            <p:cNvSpPr/>
            <p:nvPr/>
          </p:nvSpPr>
          <p:spPr>
            <a:xfrm>
              <a:off x="7727741" y="3117779"/>
              <a:ext cx="14264" cy="13157"/>
            </a:xfrm>
            <a:custGeom>
              <a:avLst/>
              <a:gdLst/>
              <a:ahLst/>
              <a:cxnLst/>
              <a:rect l="l" t="t" r="r" b="b"/>
              <a:pathLst>
                <a:path w="348" h="321" extrusionOk="0">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46"/>
            <p:cNvSpPr/>
            <p:nvPr/>
          </p:nvSpPr>
          <p:spPr>
            <a:xfrm>
              <a:off x="7747045" y="3129378"/>
              <a:ext cx="11354" cy="9099"/>
            </a:xfrm>
            <a:custGeom>
              <a:avLst/>
              <a:gdLst/>
              <a:ahLst/>
              <a:cxnLst/>
              <a:rect l="l" t="t" r="r" b="b"/>
              <a:pathLst>
                <a:path w="277" h="222" extrusionOk="0">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46"/>
            <p:cNvSpPr/>
            <p:nvPr/>
          </p:nvSpPr>
          <p:spPr>
            <a:xfrm>
              <a:off x="7763399" y="3139419"/>
              <a:ext cx="11968" cy="6886"/>
            </a:xfrm>
            <a:custGeom>
              <a:avLst/>
              <a:gdLst/>
              <a:ahLst/>
              <a:cxnLst/>
              <a:rect l="l" t="t" r="r" b="b"/>
              <a:pathLst>
                <a:path w="292" h="168" extrusionOk="0">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46"/>
            <p:cNvSpPr/>
            <p:nvPr/>
          </p:nvSpPr>
          <p:spPr>
            <a:xfrm>
              <a:off x="7782703" y="3150076"/>
              <a:ext cx="6312" cy="8484"/>
            </a:xfrm>
            <a:custGeom>
              <a:avLst/>
              <a:gdLst/>
              <a:ahLst/>
              <a:cxnLst/>
              <a:rect l="l" t="t" r="r" b="b"/>
              <a:pathLst>
                <a:path w="154" h="207" extrusionOk="0">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46"/>
            <p:cNvSpPr/>
            <p:nvPr/>
          </p:nvSpPr>
          <p:spPr>
            <a:xfrm>
              <a:off x="7798647" y="3147084"/>
              <a:ext cx="13649" cy="12050"/>
            </a:xfrm>
            <a:custGeom>
              <a:avLst/>
              <a:gdLst/>
              <a:ahLst/>
              <a:cxnLst/>
              <a:rect l="l" t="t" r="r" b="b"/>
              <a:pathLst>
                <a:path w="333" h="294" extrusionOk="0">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46"/>
            <p:cNvSpPr/>
            <p:nvPr/>
          </p:nvSpPr>
          <p:spPr>
            <a:xfrm>
              <a:off x="7809509" y="3129378"/>
              <a:ext cx="7050" cy="7337"/>
            </a:xfrm>
            <a:custGeom>
              <a:avLst/>
              <a:gdLst/>
              <a:ahLst/>
              <a:cxnLst/>
              <a:rect l="l" t="t" r="r" b="b"/>
              <a:pathLst>
                <a:path w="172" h="179" extrusionOk="0">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46"/>
            <p:cNvSpPr/>
            <p:nvPr/>
          </p:nvSpPr>
          <p:spPr>
            <a:xfrm>
              <a:off x="7815739" y="3119582"/>
              <a:ext cx="7419" cy="6558"/>
            </a:xfrm>
            <a:custGeom>
              <a:avLst/>
              <a:gdLst/>
              <a:ahLst/>
              <a:cxnLst/>
              <a:rect l="l" t="t" r="r" b="b"/>
              <a:pathLst>
                <a:path w="181" h="160" extrusionOk="0">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46"/>
            <p:cNvSpPr/>
            <p:nvPr/>
          </p:nvSpPr>
          <p:spPr>
            <a:xfrm>
              <a:off x="7825288" y="3102901"/>
              <a:ext cx="11354" cy="9796"/>
            </a:xfrm>
            <a:custGeom>
              <a:avLst/>
              <a:gdLst/>
              <a:ahLst/>
              <a:cxnLst/>
              <a:rect l="l" t="t" r="r" b="b"/>
              <a:pathLst>
                <a:path w="277" h="239" extrusionOk="0">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46"/>
            <p:cNvSpPr/>
            <p:nvPr/>
          </p:nvSpPr>
          <p:spPr>
            <a:xfrm>
              <a:off x="7842585" y="3113967"/>
              <a:ext cx="5533" cy="6271"/>
            </a:xfrm>
            <a:custGeom>
              <a:avLst/>
              <a:gdLst/>
              <a:ahLst/>
              <a:cxnLst/>
              <a:rect l="l" t="t" r="r" b="b"/>
              <a:pathLst>
                <a:path w="135" h="153" extrusionOk="0">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46"/>
            <p:cNvSpPr/>
            <p:nvPr/>
          </p:nvSpPr>
          <p:spPr>
            <a:xfrm>
              <a:off x="7850208" y="3120730"/>
              <a:ext cx="5533" cy="7788"/>
            </a:xfrm>
            <a:custGeom>
              <a:avLst/>
              <a:gdLst/>
              <a:ahLst/>
              <a:cxnLst/>
              <a:rect l="l" t="t" r="r" b="b"/>
              <a:pathLst>
                <a:path w="135" h="190" extrusionOk="0">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46"/>
            <p:cNvSpPr/>
            <p:nvPr/>
          </p:nvSpPr>
          <p:spPr>
            <a:xfrm>
              <a:off x="7853323" y="3135362"/>
              <a:ext cx="8402" cy="5164"/>
            </a:xfrm>
            <a:custGeom>
              <a:avLst/>
              <a:gdLst/>
              <a:ahLst/>
              <a:cxnLst/>
              <a:rect l="l" t="t" r="r" b="b"/>
              <a:pathLst>
                <a:path w="205" h="126" extrusionOk="0">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46"/>
            <p:cNvSpPr/>
            <p:nvPr/>
          </p:nvSpPr>
          <p:spPr>
            <a:xfrm>
              <a:off x="7865537" y="3146551"/>
              <a:ext cx="11968" cy="10821"/>
            </a:xfrm>
            <a:custGeom>
              <a:avLst/>
              <a:gdLst/>
              <a:ahLst/>
              <a:cxnLst/>
              <a:rect l="l" t="t" r="r" b="b"/>
              <a:pathLst>
                <a:path w="292" h="264" extrusionOk="0">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46"/>
            <p:cNvSpPr/>
            <p:nvPr/>
          </p:nvSpPr>
          <p:spPr>
            <a:xfrm>
              <a:off x="7878694" y="3161019"/>
              <a:ext cx="5246" cy="6189"/>
            </a:xfrm>
            <a:custGeom>
              <a:avLst/>
              <a:gdLst/>
              <a:ahLst/>
              <a:cxnLst/>
              <a:rect l="l" t="t" r="r" b="b"/>
              <a:pathLst>
                <a:path w="128" h="151" extrusionOk="0">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46"/>
            <p:cNvSpPr/>
            <p:nvPr/>
          </p:nvSpPr>
          <p:spPr>
            <a:xfrm>
              <a:off x="7889432" y="3153765"/>
              <a:ext cx="10288" cy="5410"/>
            </a:xfrm>
            <a:custGeom>
              <a:avLst/>
              <a:gdLst/>
              <a:ahLst/>
              <a:cxnLst/>
              <a:rect l="l" t="t" r="r" b="b"/>
              <a:pathLst>
                <a:path w="251" h="132" extrusionOk="0">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46"/>
            <p:cNvSpPr/>
            <p:nvPr/>
          </p:nvSpPr>
          <p:spPr>
            <a:xfrm>
              <a:off x="7903204" y="3147371"/>
              <a:ext cx="5369" cy="6968"/>
            </a:xfrm>
            <a:custGeom>
              <a:avLst/>
              <a:gdLst/>
              <a:ahLst/>
              <a:cxnLst/>
              <a:rect l="l" t="t" r="r" b="b"/>
              <a:pathLst>
                <a:path w="131" h="170" extrusionOk="0">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46"/>
            <p:cNvSpPr/>
            <p:nvPr/>
          </p:nvSpPr>
          <p:spPr>
            <a:xfrm>
              <a:off x="7916647" y="3137165"/>
              <a:ext cx="4959" cy="6886"/>
            </a:xfrm>
            <a:custGeom>
              <a:avLst/>
              <a:gdLst/>
              <a:ahLst/>
              <a:cxnLst/>
              <a:rect l="l" t="t" r="r" b="b"/>
              <a:pathLst>
                <a:path w="121" h="168" extrusionOk="0">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46"/>
            <p:cNvSpPr/>
            <p:nvPr/>
          </p:nvSpPr>
          <p:spPr>
            <a:xfrm>
              <a:off x="7924148" y="3128804"/>
              <a:ext cx="12583" cy="11190"/>
            </a:xfrm>
            <a:custGeom>
              <a:avLst/>
              <a:gdLst/>
              <a:ahLst/>
              <a:cxnLst/>
              <a:rect l="l" t="t" r="r" b="b"/>
              <a:pathLst>
                <a:path w="307" h="273" extrusionOk="0">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46"/>
            <p:cNvSpPr/>
            <p:nvPr/>
          </p:nvSpPr>
          <p:spPr>
            <a:xfrm>
              <a:off x="7945051" y="3117738"/>
              <a:ext cx="10534" cy="5205"/>
            </a:xfrm>
            <a:custGeom>
              <a:avLst/>
              <a:gdLst/>
              <a:ahLst/>
              <a:cxnLst/>
              <a:rect l="l" t="t" r="r" b="b"/>
              <a:pathLst>
                <a:path w="257" h="127" extrusionOk="0">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46"/>
            <p:cNvSpPr/>
            <p:nvPr/>
          </p:nvSpPr>
          <p:spPr>
            <a:xfrm>
              <a:off x="7955708" y="3110975"/>
              <a:ext cx="12419" cy="5410"/>
            </a:xfrm>
            <a:custGeom>
              <a:avLst/>
              <a:gdLst/>
              <a:ahLst/>
              <a:cxnLst/>
              <a:rect l="l" t="t" r="r" b="b"/>
              <a:pathLst>
                <a:path w="303" h="132" extrusionOk="0">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46"/>
            <p:cNvSpPr/>
            <p:nvPr/>
          </p:nvSpPr>
          <p:spPr>
            <a:xfrm>
              <a:off x="7972512" y="3102368"/>
              <a:ext cx="5410" cy="6804"/>
            </a:xfrm>
            <a:custGeom>
              <a:avLst/>
              <a:gdLst/>
              <a:ahLst/>
              <a:cxnLst/>
              <a:rect l="l" t="t" r="r" b="b"/>
              <a:pathLst>
                <a:path w="132" h="166" extrusionOk="0">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46"/>
            <p:cNvSpPr/>
            <p:nvPr/>
          </p:nvSpPr>
          <p:spPr>
            <a:xfrm>
              <a:off x="7982021" y="3089908"/>
              <a:ext cx="12747" cy="11558"/>
            </a:xfrm>
            <a:custGeom>
              <a:avLst/>
              <a:gdLst/>
              <a:ahLst/>
              <a:cxnLst/>
              <a:rect l="l" t="t" r="r" b="b"/>
              <a:pathLst>
                <a:path w="311" h="282" extrusionOk="0">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46"/>
            <p:cNvSpPr/>
            <p:nvPr/>
          </p:nvSpPr>
          <p:spPr>
            <a:xfrm>
              <a:off x="8000096" y="3084580"/>
              <a:ext cx="5533" cy="6886"/>
            </a:xfrm>
            <a:custGeom>
              <a:avLst/>
              <a:gdLst/>
              <a:ahLst/>
              <a:cxnLst/>
              <a:rect l="l" t="t" r="r" b="b"/>
              <a:pathLst>
                <a:path w="135" h="168" extrusionOk="0">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46"/>
            <p:cNvSpPr/>
            <p:nvPr/>
          </p:nvSpPr>
          <p:spPr>
            <a:xfrm>
              <a:off x="8013703" y="3073759"/>
              <a:ext cx="5287" cy="6189"/>
            </a:xfrm>
            <a:custGeom>
              <a:avLst/>
              <a:gdLst/>
              <a:ahLst/>
              <a:cxnLst/>
              <a:rect l="l" t="t" r="r" b="b"/>
              <a:pathLst>
                <a:path w="129" h="151" extrusionOk="0">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46"/>
            <p:cNvSpPr/>
            <p:nvPr/>
          </p:nvSpPr>
          <p:spPr>
            <a:xfrm>
              <a:off x="8024647" y="3064087"/>
              <a:ext cx="11313" cy="5533"/>
            </a:xfrm>
            <a:custGeom>
              <a:avLst/>
              <a:gdLst/>
              <a:ahLst/>
              <a:cxnLst/>
              <a:rect l="l" t="t" r="r" b="b"/>
              <a:pathLst>
                <a:path w="276" h="135" extrusionOk="0">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46"/>
            <p:cNvSpPr/>
            <p:nvPr/>
          </p:nvSpPr>
          <p:spPr>
            <a:xfrm>
              <a:off x="8041369" y="3056135"/>
              <a:ext cx="5615" cy="6148"/>
            </a:xfrm>
            <a:custGeom>
              <a:avLst/>
              <a:gdLst/>
              <a:ahLst/>
              <a:cxnLst/>
              <a:rect l="l" t="t" r="r" b="b"/>
              <a:pathLst>
                <a:path w="137" h="150" extrusionOk="0">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46"/>
            <p:cNvSpPr/>
            <p:nvPr/>
          </p:nvSpPr>
          <p:spPr>
            <a:xfrm>
              <a:off x="8053378" y="3045110"/>
              <a:ext cx="5369" cy="6189"/>
            </a:xfrm>
            <a:custGeom>
              <a:avLst/>
              <a:gdLst/>
              <a:ahLst/>
              <a:cxnLst/>
              <a:rect l="l" t="t" r="r" b="b"/>
              <a:pathLst>
                <a:path w="131" h="151" extrusionOk="0">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46"/>
            <p:cNvSpPr/>
            <p:nvPr/>
          </p:nvSpPr>
          <p:spPr>
            <a:xfrm>
              <a:off x="7856643" y="2547865"/>
              <a:ext cx="214734" cy="213668"/>
            </a:xfrm>
            <a:custGeom>
              <a:avLst/>
              <a:gdLst/>
              <a:ahLst/>
              <a:cxnLst/>
              <a:rect l="l" t="t" r="r" b="b"/>
              <a:pathLst>
                <a:path w="5239" h="5213" extrusionOk="0">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46"/>
            <p:cNvSpPr/>
            <p:nvPr/>
          </p:nvSpPr>
          <p:spPr>
            <a:xfrm>
              <a:off x="7891400" y="2604836"/>
              <a:ext cx="5574" cy="13239"/>
            </a:xfrm>
            <a:custGeom>
              <a:avLst/>
              <a:gdLst/>
              <a:ahLst/>
              <a:cxnLst/>
              <a:rect l="l" t="t" r="r" b="b"/>
              <a:pathLst>
                <a:path w="136" h="323" extrusionOk="0">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46"/>
            <p:cNvSpPr/>
            <p:nvPr/>
          </p:nvSpPr>
          <p:spPr>
            <a:xfrm>
              <a:off x="7898736" y="2618198"/>
              <a:ext cx="10616" cy="5041"/>
            </a:xfrm>
            <a:custGeom>
              <a:avLst/>
              <a:gdLst/>
              <a:ahLst/>
              <a:cxnLst/>
              <a:rect l="l" t="t" r="r" b="b"/>
              <a:pathLst>
                <a:path w="259" h="123" extrusionOk="0">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46"/>
            <p:cNvSpPr/>
            <p:nvPr/>
          </p:nvSpPr>
          <p:spPr>
            <a:xfrm>
              <a:off x="7912057" y="2631026"/>
              <a:ext cx="4959" cy="10944"/>
            </a:xfrm>
            <a:custGeom>
              <a:avLst/>
              <a:gdLst/>
              <a:ahLst/>
              <a:cxnLst/>
              <a:rect l="l" t="t" r="r" b="b"/>
              <a:pathLst>
                <a:path w="121" h="267" extrusionOk="0">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46"/>
            <p:cNvSpPr/>
            <p:nvPr/>
          </p:nvSpPr>
          <p:spPr>
            <a:xfrm>
              <a:off x="7921238" y="2641724"/>
              <a:ext cx="15985" cy="14059"/>
            </a:xfrm>
            <a:custGeom>
              <a:avLst/>
              <a:gdLst/>
              <a:ahLst/>
              <a:cxnLst/>
              <a:rect l="l" t="t" r="r" b="b"/>
              <a:pathLst>
                <a:path w="390" h="343" extrusionOk="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46"/>
            <p:cNvSpPr/>
            <p:nvPr/>
          </p:nvSpPr>
          <p:spPr>
            <a:xfrm>
              <a:off x="7940379" y="2661397"/>
              <a:ext cx="6189" cy="8034"/>
            </a:xfrm>
            <a:custGeom>
              <a:avLst/>
              <a:gdLst/>
              <a:ahLst/>
              <a:cxnLst/>
              <a:rect l="l" t="t" r="r" b="b"/>
              <a:pathLst>
                <a:path w="151" h="196" extrusionOk="0">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46"/>
            <p:cNvSpPr/>
            <p:nvPr/>
          </p:nvSpPr>
          <p:spPr>
            <a:xfrm>
              <a:off x="7951691" y="2666562"/>
              <a:ext cx="6476" cy="15821"/>
            </a:xfrm>
            <a:custGeom>
              <a:avLst/>
              <a:gdLst/>
              <a:ahLst/>
              <a:cxnLst/>
              <a:rect l="l" t="t" r="r" b="b"/>
              <a:pathLst>
                <a:path w="158" h="386" extrusionOk="0">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46"/>
            <p:cNvSpPr/>
            <p:nvPr/>
          </p:nvSpPr>
          <p:spPr>
            <a:xfrm>
              <a:off x="7959027" y="2681890"/>
              <a:ext cx="12173" cy="5123"/>
            </a:xfrm>
            <a:custGeom>
              <a:avLst/>
              <a:gdLst/>
              <a:ahLst/>
              <a:cxnLst/>
              <a:rect l="l" t="t" r="r" b="b"/>
              <a:pathLst>
                <a:path w="297" h="125" extrusionOk="0">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46"/>
            <p:cNvSpPr/>
            <p:nvPr/>
          </p:nvSpPr>
          <p:spPr>
            <a:xfrm>
              <a:off x="7972840" y="2689924"/>
              <a:ext cx="15493" cy="14837"/>
            </a:xfrm>
            <a:custGeom>
              <a:avLst/>
              <a:gdLst/>
              <a:ahLst/>
              <a:cxnLst/>
              <a:rect l="l" t="t" r="r" b="b"/>
              <a:pathLst>
                <a:path w="378" h="362" extrusionOk="0">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46"/>
            <p:cNvSpPr/>
            <p:nvPr/>
          </p:nvSpPr>
          <p:spPr>
            <a:xfrm>
              <a:off x="7990915" y="2708654"/>
              <a:ext cx="4918" cy="15821"/>
            </a:xfrm>
            <a:custGeom>
              <a:avLst/>
              <a:gdLst/>
              <a:ahLst/>
              <a:cxnLst/>
              <a:rect l="l" t="t" r="r" b="b"/>
              <a:pathLst>
                <a:path w="120" h="386" extrusionOk="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46"/>
            <p:cNvSpPr/>
            <p:nvPr/>
          </p:nvSpPr>
          <p:spPr>
            <a:xfrm>
              <a:off x="7861521" y="2484337"/>
              <a:ext cx="109519" cy="126078"/>
            </a:xfrm>
            <a:custGeom>
              <a:avLst/>
              <a:gdLst/>
              <a:ahLst/>
              <a:cxnLst/>
              <a:rect l="l" t="t" r="r" b="b"/>
              <a:pathLst>
                <a:path w="2672" h="3076" extrusionOk="0">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46"/>
            <p:cNvSpPr/>
            <p:nvPr/>
          </p:nvSpPr>
          <p:spPr>
            <a:xfrm>
              <a:off x="8066084" y="3046135"/>
              <a:ext cx="10903" cy="5451"/>
            </a:xfrm>
            <a:custGeom>
              <a:avLst/>
              <a:gdLst/>
              <a:ahLst/>
              <a:cxnLst/>
              <a:rect l="l" t="t" r="r" b="b"/>
              <a:pathLst>
                <a:path w="266" h="133" extrusionOk="0">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46"/>
            <p:cNvSpPr/>
            <p:nvPr/>
          </p:nvSpPr>
          <p:spPr>
            <a:xfrm>
              <a:off x="8079774" y="3036421"/>
              <a:ext cx="12214" cy="9427"/>
            </a:xfrm>
            <a:custGeom>
              <a:avLst/>
              <a:gdLst/>
              <a:ahLst/>
              <a:cxnLst/>
              <a:rect l="l" t="t" r="r" b="b"/>
              <a:pathLst>
                <a:path w="298" h="230" extrusionOk="0">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46"/>
            <p:cNvSpPr/>
            <p:nvPr/>
          </p:nvSpPr>
          <p:spPr>
            <a:xfrm>
              <a:off x="7206023" y="2581187"/>
              <a:ext cx="779418" cy="357001"/>
            </a:xfrm>
            <a:custGeom>
              <a:avLst/>
              <a:gdLst/>
              <a:ahLst/>
              <a:cxnLst/>
              <a:rect l="l" t="t" r="r" b="b"/>
              <a:pathLst>
                <a:path w="19016" h="8710" extrusionOk="0">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46"/>
            <p:cNvSpPr/>
            <p:nvPr/>
          </p:nvSpPr>
          <p:spPr>
            <a:xfrm flipH="1">
              <a:off x="7744211" y="2144852"/>
              <a:ext cx="28500" cy="81600"/>
            </a:xfrm>
            <a:prstGeom prst="rtTriangle">
              <a:avLst/>
            </a:pr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7" name="Google Shape;2807;p46"/>
          <p:cNvGrpSpPr/>
          <p:nvPr/>
        </p:nvGrpSpPr>
        <p:grpSpPr>
          <a:xfrm rot="756199">
            <a:off x="5892235" y="4165295"/>
            <a:ext cx="502396" cy="423275"/>
            <a:chOff x="2681574" y="1237063"/>
            <a:chExt cx="340338" cy="314998"/>
          </a:xfrm>
        </p:grpSpPr>
        <p:sp>
          <p:nvSpPr>
            <p:cNvPr id="2808" name="Google Shape;2808;p46"/>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46"/>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46"/>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46"/>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a:extLst>
              <a:ext uri="{FF2B5EF4-FFF2-40B4-BE49-F238E27FC236}">
                <a16:creationId xmlns:a16="http://schemas.microsoft.com/office/drawing/2014/main" id="{E0357C21-6433-5FC4-9043-C1F0486732FB}"/>
              </a:ext>
            </a:extLst>
          </p:cNvPr>
          <p:cNvSpPr/>
          <p:nvPr/>
        </p:nvSpPr>
        <p:spPr>
          <a:xfrm>
            <a:off x="728546" y="3404839"/>
            <a:ext cx="2750634" cy="683941"/>
          </a:xfrm>
          <a:prstGeom prst="rect">
            <a:avLst/>
          </a:prstGeom>
          <a:solidFill>
            <a:srgbClr val="FFF2CC"/>
          </a:solidFill>
          <a:ln>
            <a:solidFill>
              <a:srgbClr val="FFF2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495"/>
        <p:cNvGrpSpPr/>
        <p:nvPr/>
      </p:nvGrpSpPr>
      <p:grpSpPr>
        <a:xfrm>
          <a:off x="0" y="0"/>
          <a:ext cx="0" cy="0"/>
          <a:chOff x="0" y="0"/>
          <a:chExt cx="0" cy="0"/>
        </a:xfrm>
      </p:grpSpPr>
      <p:grpSp>
        <p:nvGrpSpPr>
          <p:cNvPr id="2496" name="Google Shape;2496;p45"/>
          <p:cNvGrpSpPr/>
          <p:nvPr/>
        </p:nvGrpSpPr>
        <p:grpSpPr>
          <a:xfrm>
            <a:off x="6530142" y="3324862"/>
            <a:ext cx="1845307" cy="451196"/>
            <a:chOff x="1575694" y="930575"/>
            <a:chExt cx="1989550" cy="713693"/>
          </a:xfrm>
        </p:grpSpPr>
        <p:sp>
          <p:nvSpPr>
            <p:cNvPr id="2497" name="Google Shape;2497;p45"/>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45"/>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9" name="Google Shape;2499;p45"/>
          <p:cNvGrpSpPr/>
          <p:nvPr/>
        </p:nvGrpSpPr>
        <p:grpSpPr>
          <a:xfrm>
            <a:off x="823742" y="3324862"/>
            <a:ext cx="1845307" cy="451196"/>
            <a:chOff x="1575694" y="930575"/>
            <a:chExt cx="1989550" cy="713693"/>
          </a:xfrm>
        </p:grpSpPr>
        <p:sp>
          <p:nvSpPr>
            <p:cNvPr id="2500" name="Google Shape;2500;p45"/>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45"/>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02" name="Google Shape;2502;p45"/>
          <p:cNvSpPr/>
          <p:nvPr/>
        </p:nvSpPr>
        <p:spPr>
          <a:xfrm>
            <a:off x="3183950" y="362377"/>
            <a:ext cx="2801100" cy="1777500"/>
          </a:xfrm>
          <a:prstGeom prst="roundRect">
            <a:avLst>
              <a:gd name="adj" fmla="val 5444"/>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3" name="Google Shape;2503;p45"/>
          <p:cNvGrpSpPr/>
          <p:nvPr/>
        </p:nvGrpSpPr>
        <p:grpSpPr>
          <a:xfrm>
            <a:off x="3282281" y="460024"/>
            <a:ext cx="2800975" cy="2133301"/>
            <a:chOff x="3578510" y="1419647"/>
            <a:chExt cx="4021500" cy="3062887"/>
          </a:xfrm>
        </p:grpSpPr>
        <p:sp>
          <p:nvSpPr>
            <p:cNvPr id="2504" name="Google Shape;2504;p45"/>
            <p:cNvSpPr/>
            <p:nvPr/>
          </p:nvSpPr>
          <p:spPr>
            <a:xfrm>
              <a:off x="3716658" y="1548119"/>
              <a:ext cx="3748500" cy="22857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45"/>
            <p:cNvSpPr/>
            <p:nvPr/>
          </p:nvSpPr>
          <p:spPr>
            <a:xfrm>
              <a:off x="3578510" y="1419647"/>
              <a:ext cx="4021500" cy="2544300"/>
            </a:xfrm>
            <a:prstGeom prst="roundRect">
              <a:avLst>
                <a:gd name="adj" fmla="val 3857"/>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06" name="Google Shape;2506;p45"/>
            <p:cNvCxnSpPr/>
            <p:nvPr/>
          </p:nvCxnSpPr>
          <p:spPr>
            <a:xfrm>
              <a:off x="4915750" y="4433452"/>
              <a:ext cx="1353300" cy="0"/>
            </a:xfrm>
            <a:prstGeom prst="straightConnector1">
              <a:avLst/>
            </a:prstGeom>
            <a:noFill/>
            <a:ln w="9525" cap="flat" cmpd="sng">
              <a:solidFill>
                <a:schemeClr val="accent3"/>
              </a:solidFill>
              <a:prstDash val="solid"/>
              <a:round/>
              <a:headEnd type="none" w="med" len="med"/>
              <a:tailEnd type="none" w="med" len="med"/>
            </a:ln>
          </p:spPr>
        </p:cxnSp>
        <p:sp>
          <p:nvSpPr>
            <p:cNvPr id="2507" name="Google Shape;2507;p45"/>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9525" cap="flat" cmpd="sng">
              <a:solidFill>
                <a:schemeClr val="accent3"/>
              </a:solidFill>
              <a:prstDash val="solid"/>
              <a:round/>
              <a:headEnd type="none" w="med" len="med"/>
              <a:tailEnd type="none" w="med" len="med"/>
            </a:ln>
          </p:spPr>
        </p:sp>
      </p:grpSp>
      <p:grpSp>
        <p:nvGrpSpPr>
          <p:cNvPr id="2508" name="Google Shape;2508;p45"/>
          <p:cNvGrpSpPr/>
          <p:nvPr/>
        </p:nvGrpSpPr>
        <p:grpSpPr>
          <a:xfrm>
            <a:off x="3735942" y="2702712"/>
            <a:ext cx="1845307" cy="451196"/>
            <a:chOff x="1575694" y="930575"/>
            <a:chExt cx="1989550" cy="713693"/>
          </a:xfrm>
        </p:grpSpPr>
        <p:sp>
          <p:nvSpPr>
            <p:cNvPr id="2509" name="Google Shape;2509;p45"/>
            <p:cNvSpPr/>
            <p:nvPr/>
          </p:nvSpPr>
          <p:spPr>
            <a:xfrm>
              <a:off x="1616143" y="976768"/>
              <a:ext cx="19491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45"/>
            <p:cNvSpPr/>
            <p:nvPr/>
          </p:nvSpPr>
          <p:spPr>
            <a:xfrm>
              <a:off x="1575694" y="930575"/>
              <a:ext cx="19491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1" name="Google Shape;2511;p45"/>
          <p:cNvPicPr preferRelativeResize="0"/>
          <p:nvPr/>
        </p:nvPicPr>
        <p:blipFill rotWithShape="1">
          <a:blip r:embed="rId3">
            <a:alphaModFix/>
          </a:blip>
          <a:srcRect l="3831" r="3831"/>
          <a:stretch/>
        </p:blipFill>
        <p:spPr>
          <a:xfrm>
            <a:off x="3380279" y="553415"/>
            <a:ext cx="2605090" cy="1586916"/>
          </a:xfrm>
          <a:prstGeom prst="rect">
            <a:avLst/>
          </a:prstGeom>
          <a:noFill/>
          <a:ln>
            <a:noFill/>
          </a:ln>
        </p:spPr>
      </p:pic>
      <p:sp>
        <p:nvSpPr>
          <p:cNvPr id="2512" name="Google Shape;2512;p45"/>
          <p:cNvSpPr txBox="1">
            <a:spLocks noGrp="1"/>
          </p:cNvSpPr>
          <p:nvPr>
            <p:ph type="title"/>
          </p:nvPr>
        </p:nvSpPr>
        <p:spPr>
          <a:xfrm>
            <a:off x="4020212" y="2727450"/>
            <a:ext cx="12765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Desktop software</a:t>
            </a:r>
            <a:endParaRPr/>
          </a:p>
        </p:txBody>
      </p:sp>
      <p:sp>
        <p:nvSpPr>
          <p:cNvPr id="2513" name="Google Shape;2513;p45"/>
          <p:cNvSpPr txBox="1">
            <a:spLocks noGrp="1"/>
          </p:cNvSpPr>
          <p:nvPr>
            <p:ph type="subTitle" idx="1"/>
          </p:nvPr>
        </p:nvSpPr>
        <p:spPr>
          <a:xfrm>
            <a:off x="3553122" y="3175875"/>
            <a:ext cx="2210700" cy="98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send it to the back</a:t>
            </a:r>
            <a:endParaRPr/>
          </a:p>
        </p:txBody>
      </p:sp>
      <p:sp>
        <p:nvSpPr>
          <p:cNvPr id="2514" name="Google Shape;2514;p45"/>
          <p:cNvSpPr/>
          <p:nvPr/>
        </p:nvSpPr>
        <p:spPr>
          <a:xfrm>
            <a:off x="985751" y="1009299"/>
            <a:ext cx="1521300" cy="2091900"/>
          </a:xfrm>
          <a:prstGeom prst="roundRect">
            <a:avLst>
              <a:gd name="adj" fmla="val 5444"/>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15" name="Google Shape;2515;p45"/>
          <p:cNvGrpSpPr/>
          <p:nvPr/>
        </p:nvGrpSpPr>
        <p:grpSpPr>
          <a:xfrm>
            <a:off x="1029688" y="1050533"/>
            <a:ext cx="1521347" cy="2091972"/>
            <a:chOff x="1835466" y="929768"/>
            <a:chExt cx="2388300" cy="3284100"/>
          </a:xfrm>
        </p:grpSpPr>
        <p:sp>
          <p:nvSpPr>
            <p:cNvPr id="2516" name="Google Shape;2516;p45"/>
            <p:cNvSpPr/>
            <p:nvPr/>
          </p:nvSpPr>
          <p:spPr>
            <a:xfrm>
              <a:off x="1835466" y="929768"/>
              <a:ext cx="2388300" cy="3284100"/>
            </a:xfrm>
            <a:prstGeom prst="roundRect">
              <a:avLst>
                <a:gd name="adj" fmla="val 4846"/>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7" name="Google Shape;2517;p45"/>
            <p:cNvSpPr/>
            <p:nvPr/>
          </p:nvSpPr>
          <p:spPr>
            <a:xfrm>
              <a:off x="2010540" y="1124747"/>
              <a:ext cx="2038200" cy="29091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45"/>
            <p:cNvSpPr/>
            <p:nvPr/>
          </p:nvSpPr>
          <p:spPr>
            <a:xfrm>
              <a:off x="2947422" y="4076557"/>
              <a:ext cx="164400" cy="97500"/>
            </a:xfrm>
            <a:prstGeom prst="roundRect">
              <a:avLst>
                <a:gd name="adj" fmla="val 50000"/>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19" name="Google Shape;2519;p45"/>
          <p:cNvPicPr preferRelativeResize="0"/>
          <p:nvPr/>
        </p:nvPicPr>
        <p:blipFill rotWithShape="1">
          <a:blip r:embed="rId4">
            <a:alphaModFix/>
          </a:blip>
          <a:srcRect l="53789" r="7168"/>
          <a:stretch/>
        </p:blipFill>
        <p:spPr>
          <a:xfrm>
            <a:off x="1152083" y="1181422"/>
            <a:ext cx="1276507" cy="1839112"/>
          </a:xfrm>
          <a:prstGeom prst="rect">
            <a:avLst/>
          </a:prstGeom>
          <a:noFill/>
          <a:ln>
            <a:noFill/>
          </a:ln>
        </p:spPr>
      </p:pic>
      <p:sp>
        <p:nvSpPr>
          <p:cNvPr id="2520" name="Google Shape;2520;p45"/>
          <p:cNvSpPr/>
          <p:nvPr/>
        </p:nvSpPr>
        <p:spPr>
          <a:xfrm>
            <a:off x="6888350" y="1050525"/>
            <a:ext cx="1046400" cy="2086800"/>
          </a:xfrm>
          <a:prstGeom prst="roundRect">
            <a:avLst>
              <a:gd name="adj" fmla="val 16558"/>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21" name="Google Shape;2521;p45"/>
          <p:cNvPicPr preferRelativeResize="0"/>
          <p:nvPr/>
        </p:nvPicPr>
        <p:blipFill rotWithShape="1">
          <a:blip r:embed="rId5">
            <a:alphaModFix/>
          </a:blip>
          <a:srcRect l="46686" r="21772"/>
          <a:stretch/>
        </p:blipFill>
        <p:spPr>
          <a:xfrm>
            <a:off x="6959890" y="1260833"/>
            <a:ext cx="985802" cy="1758069"/>
          </a:xfrm>
          <a:prstGeom prst="rect">
            <a:avLst/>
          </a:prstGeom>
          <a:noFill/>
          <a:ln>
            <a:noFill/>
          </a:ln>
        </p:spPr>
      </p:pic>
      <p:sp>
        <p:nvSpPr>
          <p:cNvPr id="2522" name="Google Shape;2522;p45"/>
          <p:cNvSpPr/>
          <p:nvPr/>
        </p:nvSpPr>
        <p:spPr>
          <a:xfrm>
            <a:off x="6929587" y="1097229"/>
            <a:ext cx="1046441" cy="208666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3" name="Google Shape;2523;p45"/>
          <p:cNvSpPr txBox="1">
            <a:spLocks noGrp="1"/>
          </p:cNvSpPr>
          <p:nvPr>
            <p:ph type="title" idx="2"/>
          </p:nvPr>
        </p:nvSpPr>
        <p:spPr>
          <a:xfrm>
            <a:off x="869647" y="3349598"/>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Tablet app</a:t>
            </a:r>
            <a:endParaRPr/>
          </a:p>
        </p:txBody>
      </p:sp>
      <p:sp>
        <p:nvSpPr>
          <p:cNvPr id="2524" name="Google Shape;2524;p45"/>
          <p:cNvSpPr txBox="1">
            <a:spLocks noGrp="1"/>
          </p:cNvSpPr>
          <p:nvPr>
            <p:ph type="subTitle" idx="3"/>
          </p:nvPr>
        </p:nvSpPr>
        <p:spPr>
          <a:xfrm>
            <a:off x="684997" y="3798025"/>
            <a:ext cx="2210700" cy="98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send it to the back</a:t>
            </a:r>
            <a:endParaRPr/>
          </a:p>
        </p:txBody>
      </p:sp>
      <p:sp>
        <p:nvSpPr>
          <p:cNvPr id="2525" name="Google Shape;2525;p45"/>
          <p:cNvSpPr txBox="1">
            <a:spLocks noGrp="1"/>
          </p:cNvSpPr>
          <p:nvPr>
            <p:ph type="title" idx="4"/>
          </p:nvPr>
        </p:nvSpPr>
        <p:spPr>
          <a:xfrm>
            <a:off x="6549147" y="3349598"/>
            <a:ext cx="1841400" cy="40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Mobile web</a:t>
            </a:r>
            <a:endParaRPr/>
          </a:p>
        </p:txBody>
      </p:sp>
      <p:sp>
        <p:nvSpPr>
          <p:cNvPr id="2526" name="Google Shape;2526;p45"/>
          <p:cNvSpPr txBox="1">
            <a:spLocks noGrp="1"/>
          </p:cNvSpPr>
          <p:nvPr>
            <p:ph type="subTitle" idx="5"/>
          </p:nvPr>
        </p:nvSpPr>
        <p:spPr>
          <a:xfrm>
            <a:off x="6364497" y="3798025"/>
            <a:ext cx="2210700" cy="983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replace the image on the screen with your own work. Just delete this one, add yours and send it to the back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C688B4F7-BE80-E979-7F0E-C1C96082FB20}"/>
            </a:ext>
          </a:extLst>
        </p:cNvPr>
        <p:cNvGrpSpPr/>
        <p:nvPr/>
      </p:nvGrpSpPr>
      <p:grpSpPr>
        <a:xfrm>
          <a:off x="0" y="0"/>
          <a:ext cx="0" cy="0"/>
          <a:chOff x="0" y="0"/>
          <a:chExt cx="0" cy="0"/>
        </a:xfrm>
      </p:grpSpPr>
      <p:pic>
        <p:nvPicPr>
          <p:cNvPr id="1026" name="Picture 1025">
            <a:extLst>
              <a:ext uri="{FF2B5EF4-FFF2-40B4-BE49-F238E27FC236}">
                <a16:creationId xmlns:a16="http://schemas.microsoft.com/office/drawing/2014/main" id="{213F5C8E-8823-6A1E-0B61-2D9CE57BE222}"/>
              </a:ext>
            </a:extLst>
          </p:cNvPr>
          <p:cNvPicPr>
            <a:picLocks noChangeAspect="1"/>
          </p:cNvPicPr>
          <p:nvPr/>
        </p:nvPicPr>
        <p:blipFill>
          <a:blip r:embed="rId3"/>
          <a:srcRect l="1907" r="1726"/>
          <a:stretch/>
        </p:blipFill>
        <p:spPr>
          <a:xfrm>
            <a:off x="0" y="453656"/>
            <a:ext cx="9144000" cy="523220"/>
          </a:xfrm>
          <a:prstGeom prst="rect">
            <a:avLst/>
          </a:prstGeom>
        </p:spPr>
      </p:pic>
      <p:sp>
        <p:nvSpPr>
          <p:cNvPr id="835" name="Google Shape;835;p34">
            <a:extLst>
              <a:ext uri="{FF2B5EF4-FFF2-40B4-BE49-F238E27FC236}">
                <a16:creationId xmlns:a16="http://schemas.microsoft.com/office/drawing/2014/main" id="{1B211430-407A-0E9F-6706-EE5806B129BE}"/>
              </a:ext>
            </a:extLst>
          </p:cNvPr>
          <p:cNvSpPr txBox="1">
            <a:spLocks noGrp="1"/>
          </p:cNvSpPr>
          <p:nvPr>
            <p:ph type="ctrTitle"/>
          </p:nvPr>
        </p:nvSpPr>
        <p:spPr>
          <a:xfrm>
            <a:off x="3884465" y="541673"/>
            <a:ext cx="1375069" cy="3471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Objective</a:t>
            </a:r>
            <a:endParaRPr sz="2400" dirty="0"/>
          </a:p>
        </p:txBody>
      </p:sp>
      <p:sp>
        <p:nvSpPr>
          <p:cNvPr id="1033" name="TextBox 1032">
            <a:extLst>
              <a:ext uri="{FF2B5EF4-FFF2-40B4-BE49-F238E27FC236}">
                <a16:creationId xmlns:a16="http://schemas.microsoft.com/office/drawing/2014/main" id="{FE35E094-DF22-2971-4C41-E8E1132D4BDD}"/>
              </a:ext>
            </a:extLst>
          </p:cNvPr>
          <p:cNvSpPr txBox="1"/>
          <p:nvPr/>
        </p:nvSpPr>
        <p:spPr>
          <a:xfrm>
            <a:off x="106680" y="1656147"/>
            <a:ext cx="8899104" cy="2677656"/>
          </a:xfrm>
          <a:prstGeom prst="rect">
            <a:avLst/>
          </a:prstGeom>
          <a:noFill/>
        </p:spPr>
        <p:txBody>
          <a:bodyPr wrap="square">
            <a:spAutoFit/>
          </a:bodyPr>
          <a:lstStyle/>
          <a:p>
            <a:pPr marR="72000" lvl="0" algn="l" defTabSz="914400" rtl="0" eaLnBrk="1" fontAlgn="auto" latinLnBrk="0" hangingPunct="1">
              <a:lnSpc>
                <a:spcPct val="100000"/>
              </a:lnSpc>
              <a:spcBef>
                <a:spcPts val="0"/>
              </a:spcBef>
              <a:spcAft>
                <a:spcPts val="0"/>
              </a:spcAft>
              <a:buClr>
                <a:srgbClr val="2D406A"/>
              </a:buClr>
              <a:buSzPts val="1100"/>
              <a:tabLst/>
              <a:defRPr/>
            </a:pPr>
            <a:r>
              <a:rPr kumimoji="0" lang="en-US" sz="2400" b="0" i="0" u="none" strike="noStrike" kern="0" cap="none" spc="0" normalizeH="0" baseline="0" noProof="0" dirty="0">
                <a:ln>
                  <a:noFill/>
                </a:ln>
                <a:solidFill>
                  <a:srgbClr val="434343"/>
                </a:solidFill>
                <a:effectLst/>
                <a:uLnTx/>
                <a:uFillTx/>
                <a:latin typeface="Anaheim"/>
                <a:sym typeface="Anaheim"/>
              </a:rPr>
              <a:t>The objective of exploring the regulatory quality of Japan and Russia is to understand how each country's rules and regulations affect businesses, investment, and overall economic stability. By comparing these two countries, we aim to identify the strengths and weaknesses in their regulatory systems and how these factors impact growth, fairness, and social well-being.</a:t>
            </a:r>
            <a:br>
              <a:rPr kumimoji="0" lang="en-US" sz="2400" b="0" i="0" u="none" strike="noStrike" kern="0" cap="none" spc="0" normalizeH="0" baseline="0" noProof="0" dirty="0">
                <a:ln>
                  <a:noFill/>
                </a:ln>
                <a:solidFill>
                  <a:srgbClr val="434343"/>
                </a:solidFill>
                <a:effectLst/>
                <a:uLnTx/>
                <a:uFillTx/>
                <a:latin typeface="Anaheim"/>
                <a:sym typeface="Anaheim"/>
              </a:rPr>
            </a:br>
            <a:endParaRPr kumimoji="0" lang="en-US" sz="2400" b="0" i="0" u="none" strike="noStrike" kern="0" cap="none" spc="0" normalizeH="0" baseline="0" noProof="0" dirty="0">
              <a:ln>
                <a:noFill/>
              </a:ln>
              <a:solidFill>
                <a:srgbClr val="434343"/>
              </a:solidFill>
              <a:effectLst/>
              <a:uLnTx/>
              <a:uFillTx/>
              <a:latin typeface="Anaheim"/>
              <a:sym typeface="Anaheim"/>
            </a:endParaRPr>
          </a:p>
        </p:txBody>
      </p:sp>
      <p:sp>
        <p:nvSpPr>
          <p:cNvPr id="1141" name="Google Shape;5088;p54">
            <a:extLst>
              <a:ext uri="{FF2B5EF4-FFF2-40B4-BE49-F238E27FC236}">
                <a16:creationId xmlns:a16="http://schemas.microsoft.com/office/drawing/2014/main" id="{5AAB2994-7875-4EB1-8B73-A9D06431CBCC}"/>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142" name="TextBox 1141">
            <a:extLst>
              <a:ext uri="{FF2B5EF4-FFF2-40B4-BE49-F238E27FC236}">
                <a16:creationId xmlns:a16="http://schemas.microsoft.com/office/drawing/2014/main" id="{406EDFEE-EF9E-45FB-BFCB-C524F0683B94}"/>
              </a:ext>
            </a:extLst>
          </p:cNvPr>
          <p:cNvSpPr txBox="1"/>
          <p:nvPr/>
        </p:nvSpPr>
        <p:spPr>
          <a:xfrm>
            <a:off x="-39141" y="131376"/>
            <a:ext cx="454777"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02</a:t>
            </a:r>
          </a:p>
        </p:txBody>
      </p:sp>
    </p:spTree>
    <p:extLst>
      <p:ext uri="{BB962C8B-B14F-4D97-AF65-F5344CB8AC3E}">
        <p14:creationId xmlns:p14="http://schemas.microsoft.com/office/powerpoint/2010/main" val="1696225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4">
          <a:extLst>
            <a:ext uri="{FF2B5EF4-FFF2-40B4-BE49-F238E27FC236}">
              <a16:creationId xmlns:a16="http://schemas.microsoft.com/office/drawing/2014/main" id="{0A4DB046-99BF-7C85-4828-C4822DD50714}"/>
            </a:ext>
          </a:extLst>
        </p:cNvPr>
        <p:cNvGrpSpPr/>
        <p:nvPr/>
      </p:nvGrpSpPr>
      <p:grpSpPr>
        <a:xfrm>
          <a:off x="0" y="0"/>
          <a:ext cx="0" cy="0"/>
          <a:chOff x="0" y="0"/>
          <a:chExt cx="0" cy="0"/>
        </a:xfrm>
      </p:grpSpPr>
      <p:pic>
        <p:nvPicPr>
          <p:cNvPr id="1026" name="Picture 1025">
            <a:extLst>
              <a:ext uri="{FF2B5EF4-FFF2-40B4-BE49-F238E27FC236}">
                <a16:creationId xmlns:a16="http://schemas.microsoft.com/office/drawing/2014/main" id="{34932AD5-2352-67D3-1FD3-2C54DB71827F}"/>
              </a:ext>
            </a:extLst>
          </p:cNvPr>
          <p:cNvPicPr>
            <a:picLocks noChangeAspect="1"/>
          </p:cNvPicPr>
          <p:nvPr/>
        </p:nvPicPr>
        <p:blipFill>
          <a:blip r:embed="rId3"/>
          <a:srcRect l="1907" r="1726"/>
          <a:stretch/>
        </p:blipFill>
        <p:spPr>
          <a:xfrm>
            <a:off x="36644" y="439153"/>
            <a:ext cx="9144000" cy="523220"/>
          </a:xfrm>
          <a:prstGeom prst="rect">
            <a:avLst/>
          </a:prstGeom>
        </p:spPr>
      </p:pic>
      <p:sp>
        <p:nvSpPr>
          <p:cNvPr id="835" name="Google Shape;835;p34">
            <a:extLst>
              <a:ext uri="{FF2B5EF4-FFF2-40B4-BE49-F238E27FC236}">
                <a16:creationId xmlns:a16="http://schemas.microsoft.com/office/drawing/2014/main" id="{89AA3736-F737-5A11-98B6-8320CBAEF737}"/>
              </a:ext>
            </a:extLst>
          </p:cNvPr>
          <p:cNvSpPr txBox="1">
            <a:spLocks noGrp="1"/>
          </p:cNvSpPr>
          <p:nvPr>
            <p:ph type="ctrTitle"/>
          </p:nvPr>
        </p:nvSpPr>
        <p:spPr>
          <a:xfrm>
            <a:off x="3491041" y="514532"/>
            <a:ext cx="2367317" cy="34718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2400" dirty="0"/>
              <a:t>Literature review</a:t>
            </a:r>
            <a:endParaRPr sz="2400" dirty="0"/>
          </a:p>
        </p:txBody>
      </p:sp>
      <p:sp>
        <p:nvSpPr>
          <p:cNvPr id="5" name="TextBox 4">
            <a:extLst>
              <a:ext uri="{FF2B5EF4-FFF2-40B4-BE49-F238E27FC236}">
                <a16:creationId xmlns:a16="http://schemas.microsoft.com/office/drawing/2014/main" id="{52509A65-6925-9E80-1B98-882B28C172C3}"/>
              </a:ext>
            </a:extLst>
          </p:cNvPr>
          <p:cNvSpPr txBox="1"/>
          <p:nvPr/>
        </p:nvSpPr>
        <p:spPr>
          <a:xfrm>
            <a:off x="211698" y="1509534"/>
            <a:ext cx="8643436" cy="2862322"/>
          </a:xfrm>
          <a:prstGeom prst="rect">
            <a:avLst/>
          </a:prstGeom>
          <a:noFill/>
        </p:spPr>
        <p:txBody>
          <a:bodyPr wrap="square">
            <a:spAutoFit/>
          </a:bodyPr>
          <a:lstStyle/>
          <a:p>
            <a:r>
              <a:rPr lang="en-US" sz="2000" dirty="0">
                <a:latin typeface="Anaheim"/>
              </a:rPr>
              <a:t>The literature on regulatory quality shows that effective regulations are crucial for economic stability and growth. In Japan, regulations are generally seen as transparent and supportive of business, with strong protections for property rights and fair competition. This creates a stable environment for investment and development. In contrast, Russia faces challenges with inconsistent rule enforcement, corruption, and a less predictable regulatory environment, which can hinder business growth and investor confidence. These differences highlight how regulatory quality can shape the economic and social outcomes in each country.</a:t>
            </a:r>
            <a:endParaRPr lang="en-IN" sz="2000" dirty="0">
              <a:latin typeface="Anaheim"/>
            </a:endParaRPr>
          </a:p>
        </p:txBody>
      </p:sp>
      <p:sp>
        <p:nvSpPr>
          <p:cNvPr id="6" name="Google Shape;5088;p54">
            <a:extLst>
              <a:ext uri="{FF2B5EF4-FFF2-40B4-BE49-F238E27FC236}">
                <a16:creationId xmlns:a16="http://schemas.microsoft.com/office/drawing/2014/main" id="{DFE7D6DD-74F8-312C-9412-AB93A1FB22CC}"/>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chemeClr val="tx1"/>
              </a:solidFill>
              <a:effectLst/>
              <a:uLnTx/>
              <a:uFillTx/>
            </a:endParaRPr>
          </a:p>
        </p:txBody>
      </p:sp>
      <p:sp>
        <p:nvSpPr>
          <p:cNvPr id="7" name="TextBox 6">
            <a:extLst>
              <a:ext uri="{FF2B5EF4-FFF2-40B4-BE49-F238E27FC236}">
                <a16:creationId xmlns:a16="http://schemas.microsoft.com/office/drawing/2014/main" id="{E869D517-BFE8-2B59-EC43-473F771BF944}"/>
              </a:ext>
            </a:extLst>
          </p:cNvPr>
          <p:cNvSpPr txBox="1"/>
          <p:nvPr/>
        </p:nvSpPr>
        <p:spPr>
          <a:xfrm>
            <a:off x="-39140" y="131376"/>
            <a:ext cx="447850"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03</a:t>
            </a:r>
          </a:p>
        </p:txBody>
      </p:sp>
    </p:spTree>
    <p:extLst>
      <p:ext uri="{BB962C8B-B14F-4D97-AF65-F5344CB8AC3E}">
        <p14:creationId xmlns:p14="http://schemas.microsoft.com/office/powerpoint/2010/main" val="3751446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9EC0C563-55E4-CBE5-2CBD-785351BF8D3B}"/>
            </a:ext>
          </a:extLst>
        </p:cNvPr>
        <p:cNvGrpSpPr/>
        <p:nvPr/>
      </p:nvGrpSpPr>
      <p:grpSpPr>
        <a:xfrm>
          <a:off x="0" y="0"/>
          <a:ext cx="0" cy="0"/>
          <a:chOff x="0" y="0"/>
          <a:chExt cx="0" cy="0"/>
        </a:xfrm>
      </p:grpSpPr>
      <p:sp>
        <p:nvSpPr>
          <p:cNvPr id="835" name="Google Shape;835;p34">
            <a:extLst>
              <a:ext uri="{FF2B5EF4-FFF2-40B4-BE49-F238E27FC236}">
                <a16:creationId xmlns:a16="http://schemas.microsoft.com/office/drawing/2014/main" id="{75410802-4393-909B-F9AE-D97A1A0B2A81}"/>
              </a:ext>
            </a:extLst>
          </p:cNvPr>
          <p:cNvSpPr txBox="1">
            <a:spLocks noGrp="1"/>
          </p:cNvSpPr>
          <p:nvPr>
            <p:ph type="ctrTitle"/>
          </p:nvPr>
        </p:nvSpPr>
        <p:spPr>
          <a:xfrm>
            <a:off x="221249" y="111503"/>
            <a:ext cx="3904289" cy="119810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dirty="0"/>
              <a:t>P</a:t>
            </a:r>
            <a:r>
              <a:rPr lang="en" sz="4400" dirty="0"/>
              <a:t>urpose of study</a:t>
            </a:r>
            <a:endParaRPr sz="4400" dirty="0"/>
          </a:p>
        </p:txBody>
      </p:sp>
      <p:grpSp>
        <p:nvGrpSpPr>
          <p:cNvPr id="2" name="Google Shape;4064;p48">
            <a:extLst>
              <a:ext uri="{FF2B5EF4-FFF2-40B4-BE49-F238E27FC236}">
                <a16:creationId xmlns:a16="http://schemas.microsoft.com/office/drawing/2014/main" id="{A258FC21-586D-41E4-9CA7-AFFEDEBB8354}"/>
              </a:ext>
            </a:extLst>
          </p:cNvPr>
          <p:cNvGrpSpPr/>
          <p:nvPr/>
        </p:nvGrpSpPr>
        <p:grpSpPr>
          <a:xfrm>
            <a:off x="5377912" y="-20232"/>
            <a:ext cx="3513842" cy="1827000"/>
            <a:chOff x="3123823" y="2866233"/>
            <a:chExt cx="3330726" cy="1849606"/>
          </a:xfrm>
        </p:grpSpPr>
        <p:sp>
          <p:nvSpPr>
            <p:cNvPr id="3" name="Google Shape;4065;p48">
              <a:extLst>
                <a:ext uri="{FF2B5EF4-FFF2-40B4-BE49-F238E27FC236}">
                  <a16:creationId xmlns:a16="http://schemas.microsoft.com/office/drawing/2014/main" id="{3DCB5539-1123-C3EA-7936-71F49A537D6B}"/>
                </a:ext>
              </a:extLst>
            </p:cNvPr>
            <p:cNvSpPr/>
            <p:nvPr/>
          </p:nvSpPr>
          <p:spPr>
            <a:xfrm>
              <a:off x="3123823" y="4713315"/>
              <a:ext cx="3191446" cy="2524"/>
            </a:xfrm>
            <a:custGeom>
              <a:avLst/>
              <a:gdLst/>
              <a:ahLst/>
              <a:cxnLst/>
              <a:rect l="l" t="t" r="r" b="b"/>
              <a:pathLst>
                <a:path w="134024" h="106" extrusionOk="0">
                  <a:moveTo>
                    <a:pt x="67017" y="0"/>
                  </a:moveTo>
                  <a:cubicBezTo>
                    <a:pt x="30002" y="0"/>
                    <a:pt x="1" y="22"/>
                    <a:pt x="1" y="53"/>
                  </a:cubicBezTo>
                  <a:cubicBezTo>
                    <a:pt x="1" y="83"/>
                    <a:pt x="30002" y="105"/>
                    <a:pt x="67017" y="105"/>
                  </a:cubicBezTo>
                  <a:cubicBezTo>
                    <a:pt x="104023" y="105"/>
                    <a:pt x="134024" y="83"/>
                    <a:pt x="134024" y="53"/>
                  </a:cubicBezTo>
                  <a:cubicBezTo>
                    <a:pt x="134024" y="22"/>
                    <a:pt x="104023" y="0"/>
                    <a:pt x="670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4066;p48">
              <a:extLst>
                <a:ext uri="{FF2B5EF4-FFF2-40B4-BE49-F238E27FC236}">
                  <a16:creationId xmlns:a16="http://schemas.microsoft.com/office/drawing/2014/main" id="{7A495D09-B019-0B09-D8C7-9FB11AAC27D7}"/>
                </a:ext>
              </a:extLst>
            </p:cNvPr>
            <p:cNvGrpSpPr/>
            <p:nvPr/>
          </p:nvGrpSpPr>
          <p:grpSpPr>
            <a:xfrm>
              <a:off x="3129962" y="3230096"/>
              <a:ext cx="604351" cy="1484476"/>
              <a:chOff x="3124656" y="3230096"/>
              <a:chExt cx="604351" cy="1484476"/>
            </a:xfrm>
          </p:grpSpPr>
          <p:sp>
            <p:nvSpPr>
              <p:cNvPr id="1060" name="Google Shape;4067;p48">
                <a:extLst>
                  <a:ext uri="{FF2B5EF4-FFF2-40B4-BE49-F238E27FC236}">
                    <a16:creationId xmlns:a16="http://schemas.microsoft.com/office/drawing/2014/main" id="{5D933DFF-41D1-F4E5-CB71-49038DF34CA7}"/>
                  </a:ext>
                </a:extLst>
              </p:cNvPr>
              <p:cNvSpPr/>
              <p:nvPr/>
            </p:nvSpPr>
            <p:spPr>
              <a:xfrm>
                <a:off x="3192313" y="3336952"/>
                <a:ext cx="146661" cy="158091"/>
              </a:xfrm>
              <a:custGeom>
                <a:avLst/>
                <a:gdLst/>
                <a:ahLst/>
                <a:cxnLst/>
                <a:rect l="l" t="t" r="r" b="b"/>
                <a:pathLst>
                  <a:path w="6159" h="6639" extrusionOk="0">
                    <a:moveTo>
                      <a:pt x="6159" y="0"/>
                    </a:moveTo>
                    <a:lnTo>
                      <a:pt x="5179" y="75"/>
                    </a:lnTo>
                    <a:cubicBezTo>
                      <a:pt x="5179" y="249"/>
                      <a:pt x="4991" y="371"/>
                      <a:pt x="4821" y="385"/>
                    </a:cubicBezTo>
                    <a:cubicBezTo>
                      <a:pt x="4800" y="387"/>
                      <a:pt x="4779" y="388"/>
                      <a:pt x="4758" y="388"/>
                    </a:cubicBezTo>
                    <a:cubicBezTo>
                      <a:pt x="4604" y="388"/>
                      <a:pt x="4451" y="340"/>
                      <a:pt x="4301" y="333"/>
                    </a:cubicBezTo>
                    <a:cubicBezTo>
                      <a:pt x="4282" y="332"/>
                      <a:pt x="4264" y="331"/>
                      <a:pt x="4245" y="331"/>
                    </a:cubicBezTo>
                    <a:cubicBezTo>
                      <a:pt x="3772" y="331"/>
                      <a:pt x="3324" y="713"/>
                      <a:pt x="3261" y="1180"/>
                    </a:cubicBezTo>
                    <a:cubicBezTo>
                      <a:pt x="3222" y="1451"/>
                      <a:pt x="3295" y="1743"/>
                      <a:pt x="3160" y="1979"/>
                    </a:cubicBezTo>
                    <a:cubicBezTo>
                      <a:pt x="2894" y="2447"/>
                      <a:pt x="2081" y="2281"/>
                      <a:pt x="1766" y="2723"/>
                    </a:cubicBezTo>
                    <a:cubicBezTo>
                      <a:pt x="1504" y="3086"/>
                      <a:pt x="1758" y="3641"/>
                      <a:pt x="1530" y="4030"/>
                    </a:cubicBezTo>
                    <a:cubicBezTo>
                      <a:pt x="1369" y="4296"/>
                      <a:pt x="1040" y="4392"/>
                      <a:pt x="774" y="4554"/>
                    </a:cubicBezTo>
                    <a:cubicBezTo>
                      <a:pt x="298" y="4843"/>
                      <a:pt x="1" y="5410"/>
                      <a:pt x="35" y="5970"/>
                    </a:cubicBezTo>
                    <a:cubicBezTo>
                      <a:pt x="49" y="6197"/>
                      <a:pt x="128" y="6442"/>
                      <a:pt x="324" y="6560"/>
                    </a:cubicBezTo>
                    <a:cubicBezTo>
                      <a:pt x="426" y="6621"/>
                      <a:pt x="544" y="6639"/>
                      <a:pt x="666" y="6639"/>
                    </a:cubicBezTo>
                    <a:cubicBezTo>
                      <a:pt x="753" y="6639"/>
                      <a:pt x="841" y="6630"/>
                      <a:pt x="927" y="6620"/>
                    </a:cubicBezTo>
                    <a:cubicBezTo>
                      <a:pt x="1633" y="6542"/>
                      <a:pt x="2342" y="6503"/>
                      <a:pt x="3052" y="6503"/>
                    </a:cubicBezTo>
                    <a:cubicBezTo>
                      <a:pt x="3362" y="6503"/>
                      <a:pt x="3672" y="6510"/>
                      <a:pt x="3982" y="6525"/>
                    </a:cubicBezTo>
                    <a:cubicBezTo>
                      <a:pt x="3755" y="6079"/>
                      <a:pt x="3837" y="5493"/>
                      <a:pt x="4183" y="5126"/>
                    </a:cubicBezTo>
                    <a:cubicBezTo>
                      <a:pt x="4428" y="4864"/>
                      <a:pt x="4799" y="4690"/>
                      <a:pt x="4904" y="4344"/>
                    </a:cubicBezTo>
                    <a:cubicBezTo>
                      <a:pt x="5066" y="3815"/>
                      <a:pt x="4480" y="3230"/>
                      <a:pt x="4725" y="2736"/>
                    </a:cubicBezTo>
                    <a:cubicBezTo>
                      <a:pt x="4868" y="2447"/>
                      <a:pt x="5231" y="2342"/>
                      <a:pt x="5433" y="2089"/>
                    </a:cubicBezTo>
                    <a:cubicBezTo>
                      <a:pt x="5594" y="1884"/>
                      <a:pt x="5625" y="1600"/>
                      <a:pt x="5620" y="1337"/>
                    </a:cubicBezTo>
                    <a:cubicBezTo>
                      <a:pt x="5620" y="1071"/>
                      <a:pt x="5586" y="805"/>
                      <a:pt x="5647" y="547"/>
                    </a:cubicBezTo>
                    <a:cubicBezTo>
                      <a:pt x="5713" y="289"/>
                      <a:pt x="5896" y="39"/>
                      <a:pt x="61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068;p48">
                <a:extLst>
                  <a:ext uri="{FF2B5EF4-FFF2-40B4-BE49-F238E27FC236}">
                    <a16:creationId xmlns:a16="http://schemas.microsoft.com/office/drawing/2014/main" id="{B795CF12-3A97-CEC1-C881-C9968232FD0B}"/>
                  </a:ext>
                </a:extLst>
              </p:cNvPr>
              <p:cNvSpPr/>
              <p:nvPr/>
            </p:nvSpPr>
            <p:spPr>
              <a:xfrm>
                <a:off x="3324484" y="3272438"/>
                <a:ext cx="126373" cy="252246"/>
              </a:xfrm>
              <a:custGeom>
                <a:avLst/>
                <a:gdLst/>
                <a:ahLst/>
                <a:cxnLst/>
                <a:rect l="l" t="t" r="r" b="b"/>
                <a:pathLst>
                  <a:path w="5307" h="10593" extrusionOk="0">
                    <a:moveTo>
                      <a:pt x="2737" y="0"/>
                    </a:moveTo>
                    <a:lnTo>
                      <a:pt x="0" y="2072"/>
                    </a:lnTo>
                    <a:lnTo>
                      <a:pt x="298" y="8889"/>
                    </a:lnTo>
                    <a:cubicBezTo>
                      <a:pt x="339" y="9847"/>
                      <a:pt x="1130" y="10593"/>
                      <a:pt x="2076" y="10593"/>
                    </a:cubicBezTo>
                    <a:cubicBezTo>
                      <a:pt x="2118" y="10593"/>
                      <a:pt x="2160" y="10591"/>
                      <a:pt x="2203" y="10588"/>
                    </a:cubicBezTo>
                    <a:cubicBezTo>
                      <a:pt x="3173" y="10519"/>
                      <a:pt x="3907" y="9688"/>
                      <a:pt x="3855" y="8718"/>
                    </a:cubicBezTo>
                    <a:cubicBezTo>
                      <a:pt x="3816" y="7931"/>
                      <a:pt x="3772" y="7185"/>
                      <a:pt x="3772" y="7185"/>
                    </a:cubicBezTo>
                    <a:cubicBezTo>
                      <a:pt x="3772" y="7185"/>
                      <a:pt x="5139" y="7040"/>
                      <a:pt x="5223" y="5685"/>
                    </a:cubicBezTo>
                    <a:cubicBezTo>
                      <a:pt x="5306" y="4335"/>
                      <a:pt x="5223" y="1215"/>
                      <a:pt x="5223" y="1215"/>
                    </a:cubicBezTo>
                    <a:lnTo>
                      <a:pt x="2737" y="0"/>
                    </a:ln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069;p48">
                <a:extLst>
                  <a:ext uri="{FF2B5EF4-FFF2-40B4-BE49-F238E27FC236}">
                    <a16:creationId xmlns:a16="http://schemas.microsoft.com/office/drawing/2014/main" id="{0D4CD5D6-3A9F-4857-1AB0-023C60CE5D4D}"/>
                  </a:ext>
                </a:extLst>
              </p:cNvPr>
              <p:cNvSpPr/>
              <p:nvPr/>
            </p:nvSpPr>
            <p:spPr>
              <a:xfrm>
                <a:off x="3434079" y="3351407"/>
                <a:ext cx="8334" cy="8239"/>
              </a:xfrm>
              <a:custGeom>
                <a:avLst/>
                <a:gdLst/>
                <a:ahLst/>
                <a:cxnLst/>
                <a:rect l="l" t="t" r="r" b="b"/>
                <a:pathLst>
                  <a:path w="350" h="346" extrusionOk="0">
                    <a:moveTo>
                      <a:pt x="176" y="0"/>
                    </a:moveTo>
                    <a:cubicBezTo>
                      <a:pt x="79" y="0"/>
                      <a:pt x="0" y="75"/>
                      <a:pt x="0" y="171"/>
                    </a:cubicBezTo>
                    <a:cubicBezTo>
                      <a:pt x="0" y="267"/>
                      <a:pt x="79" y="346"/>
                      <a:pt x="176" y="346"/>
                    </a:cubicBezTo>
                    <a:cubicBezTo>
                      <a:pt x="271" y="346"/>
                      <a:pt x="350" y="267"/>
                      <a:pt x="350" y="171"/>
                    </a:cubicBezTo>
                    <a:cubicBezTo>
                      <a:pt x="350" y="75"/>
                      <a:pt x="271" y="0"/>
                      <a:pt x="1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070;p48">
                <a:extLst>
                  <a:ext uri="{FF2B5EF4-FFF2-40B4-BE49-F238E27FC236}">
                    <a16:creationId xmlns:a16="http://schemas.microsoft.com/office/drawing/2014/main" id="{FCCA558E-A0B4-DA47-D04C-214DCC555DD0}"/>
                  </a:ext>
                </a:extLst>
              </p:cNvPr>
              <p:cNvSpPr/>
              <p:nvPr/>
            </p:nvSpPr>
            <p:spPr>
              <a:xfrm>
                <a:off x="3429911" y="3345977"/>
                <a:ext cx="16788" cy="5096"/>
              </a:xfrm>
              <a:custGeom>
                <a:avLst/>
                <a:gdLst/>
                <a:ahLst/>
                <a:cxnLst/>
                <a:rect l="l" t="t" r="r" b="b"/>
                <a:pathLst>
                  <a:path w="705" h="214" extrusionOk="0">
                    <a:moveTo>
                      <a:pt x="344" y="1"/>
                    </a:moveTo>
                    <a:cubicBezTo>
                      <a:pt x="235" y="1"/>
                      <a:pt x="142" y="35"/>
                      <a:pt x="83" y="75"/>
                    </a:cubicBezTo>
                    <a:cubicBezTo>
                      <a:pt x="22" y="119"/>
                      <a:pt x="0" y="158"/>
                      <a:pt x="10" y="172"/>
                    </a:cubicBezTo>
                    <a:cubicBezTo>
                      <a:pt x="12" y="174"/>
                      <a:pt x="15" y="175"/>
                      <a:pt x="19" y="175"/>
                    </a:cubicBezTo>
                    <a:cubicBezTo>
                      <a:pt x="54" y="175"/>
                      <a:pt x="168" y="114"/>
                      <a:pt x="316" y="114"/>
                    </a:cubicBezTo>
                    <a:cubicBezTo>
                      <a:pt x="329" y="114"/>
                      <a:pt x="342" y="114"/>
                      <a:pt x="355" y="115"/>
                    </a:cubicBezTo>
                    <a:cubicBezTo>
                      <a:pt x="525" y="123"/>
                      <a:pt x="646" y="214"/>
                      <a:pt x="683" y="214"/>
                    </a:cubicBezTo>
                    <a:cubicBezTo>
                      <a:pt x="687" y="214"/>
                      <a:pt x="690" y="213"/>
                      <a:pt x="692" y="211"/>
                    </a:cubicBezTo>
                    <a:cubicBezTo>
                      <a:pt x="704" y="202"/>
                      <a:pt x="682" y="158"/>
                      <a:pt x="630" y="111"/>
                    </a:cubicBezTo>
                    <a:cubicBezTo>
                      <a:pt x="573" y="59"/>
                      <a:pt x="477" y="10"/>
                      <a:pt x="363" y="1"/>
                    </a:cubicBezTo>
                    <a:cubicBezTo>
                      <a:pt x="357" y="1"/>
                      <a:pt x="351"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071;p48">
                <a:extLst>
                  <a:ext uri="{FF2B5EF4-FFF2-40B4-BE49-F238E27FC236}">
                    <a16:creationId xmlns:a16="http://schemas.microsoft.com/office/drawing/2014/main" id="{1BD61D88-8B28-DA55-2A65-9D772310296D}"/>
                  </a:ext>
                </a:extLst>
              </p:cNvPr>
              <p:cNvSpPr/>
              <p:nvPr/>
            </p:nvSpPr>
            <p:spPr>
              <a:xfrm>
                <a:off x="3386307" y="3351407"/>
                <a:ext cx="8263" cy="8239"/>
              </a:xfrm>
              <a:custGeom>
                <a:avLst/>
                <a:gdLst/>
                <a:ahLst/>
                <a:cxnLst/>
                <a:rect l="l" t="t" r="r" b="b"/>
                <a:pathLst>
                  <a:path w="347" h="346" extrusionOk="0">
                    <a:moveTo>
                      <a:pt x="175" y="0"/>
                    </a:moveTo>
                    <a:cubicBezTo>
                      <a:pt x="79" y="0"/>
                      <a:pt x="0" y="75"/>
                      <a:pt x="0" y="171"/>
                    </a:cubicBezTo>
                    <a:cubicBezTo>
                      <a:pt x="0" y="267"/>
                      <a:pt x="79" y="346"/>
                      <a:pt x="175" y="346"/>
                    </a:cubicBezTo>
                    <a:cubicBezTo>
                      <a:pt x="272" y="346"/>
                      <a:pt x="346" y="267"/>
                      <a:pt x="346" y="171"/>
                    </a:cubicBezTo>
                    <a:cubicBezTo>
                      <a:pt x="346" y="75"/>
                      <a:pt x="272" y="0"/>
                      <a:pt x="17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072;p48">
                <a:extLst>
                  <a:ext uri="{FF2B5EF4-FFF2-40B4-BE49-F238E27FC236}">
                    <a16:creationId xmlns:a16="http://schemas.microsoft.com/office/drawing/2014/main" id="{A284238F-9D66-3D68-B04D-681FDC7DD695}"/>
                  </a:ext>
                </a:extLst>
              </p:cNvPr>
              <p:cNvSpPr/>
              <p:nvPr/>
            </p:nvSpPr>
            <p:spPr>
              <a:xfrm>
                <a:off x="3380687" y="3345977"/>
                <a:ext cx="16764" cy="5096"/>
              </a:xfrm>
              <a:custGeom>
                <a:avLst/>
                <a:gdLst/>
                <a:ahLst/>
                <a:cxnLst/>
                <a:rect l="l" t="t" r="r" b="b"/>
                <a:pathLst>
                  <a:path w="704" h="214" extrusionOk="0">
                    <a:moveTo>
                      <a:pt x="344" y="1"/>
                    </a:moveTo>
                    <a:cubicBezTo>
                      <a:pt x="235" y="1"/>
                      <a:pt x="142" y="35"/>
                      <a:pt x="84" y="75"/>
                    </a:cubicBezTo>
                    <a:cubicBezTo>
                      <a:pt x="22" y="119"/>
                      <a:pt x="0" y="158"/>
                      <a:pt x="10" y="172"/>
                    </a:cubicBezTo>
                    <a:cubicBezTo>
                      <a:pt x="11" y="174"/>
                      <a:pt x="15" y="175"/>
                      <a:pt x="19" y="175"/>
                    </a:cubicBezTo>
                    <a:cubicBezTo>
                      <a:pt x="54" y="175"/>
                      <a:pt x="167" y="114"/>
                      <a:pt x="316" y="114"/>
                    </a:cubicBezTo>
                    <a:cubicBezTo>
                      <a:pt x="329" y="114"/>
                      <a:pt x="342" y="114"/>
                      <a:pt x="355" y="115"/>
                    </a:cubicBezTo>
                    <a:cubicBezTo>
                      <a:pt x="525" y="123"/>
                      <a:pt x="646" y="214"/>
                      <a:pt x="683" y="214"/>
                    </a:cubicBezTo>
                    <a:cubicBezTo>
                      <a:pt x="686" y="214"/>
                      <a:pt x="689" y="213"/>
                      <a:pt x="691" y="211"/>
                    </a:cubicBezTo>
                    <a:cubicBezTo>
                      <a:pt x="704" y="202"/>
                      <a:pt x="682" y="158"/>
                      <a:pt x="629" y="111"/>
                    </a:cubicBezTo>
                    <a:cubicBezTo>
                      <a:pt x="573" y="59"/>
                      <a:pt x="477" y="10"/>
                      <a:pt x="363" y="1"/>
                    </a:cubicBezTo>
                    <a:cubicBezTo>
                      <a:pt x="357" y="1"/>
                      <a:pt x="350" y="1"/>
                      <a:pt x="3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073;p48">
                <a:extLst>
                  <a:ext uri="{FF2B5EF4-FFF2-40B4-BE49-F238E27FC236}">
                    <a16:creationId xmlns:a16="http://schemas.microsoft.com/office/drawing/2014/main" id="{7B2CAE12-704C-41C3-7F69-EB242B60DFB5}"/>
                  </a:ext>
                </a:extLst>
              </p:cNvPr>
              <p:cNvSpPr/>
              <p:nvPr/>
            </p:nvSpPr>
            <p:spPr>
              <a:xfrm>
                <a:off x="3395666" y="3392726"/>
                <a:ext cx="24265" cy="12549"/>
              </a:xfrm>
              <a:custGeom>
                <a:avLst/>
                <a:gdLst/>
                <a:ahLst/>
                <a:cxnLst/>
                <a:rect l="l" t="t" r="r" b="b"/>
                <a:pathLst>
                  <a:path w="1019" h="527" extrusionOk="0">
                    <a:moveTo>
                      <a:pt x="119" y="0"/>
                    </a:moveTo>
                    <a:cubicBezTo>
                      <a:pt x="119" y="0"/>
                      <a:pt x="0" y="329"/>
                      <a:pt x="403" y="486"/>
                    </a:cubicBezTo>
                    <a:cubicBezTo>
                      <a:pt x="477" y="515"/>
                      <a:pt x="545" y="527"/>
                      <a:pt x="606" y="527"/>
                    </a:cubicBezTo>
                    <a:cubicBezTo>
                      <a:pt x="870" y="527"/>
                      <a:pt x="1019" y="311"/>
                      <a:pt x="1019" y="311"/>
                    </a:cubicBezTo>
                    <a:cubicBezTo>
                      <a:pt x="761" y="280"/>
                      <a:pt x="351" y="115"/>
                      <a:pt x="1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074;p48">
                <a:extLst>
                  <a:ext uri="{FF2B5EF4-FFF2-40B4-BE49-F238E27FC236}">
                    <a16:creationId xmlns:a16="http://schemas.microsoft.com/office/drawing/2014/main" id="{DFEC90D3-4D66-7000-1838-F90A3458FF15}"/>
                  </a:ext>
                </a:extLst>
              </p:cNvPr>
              <p:cNvSpPr/>
              <p:nvPr/>
            </p:nvSpPr>
            <p:spPr>
              <a:xfrm>
                <a:off x="3371637" y="3429162"/>
                <a:ext cx="42791" cy="22336"/>
              </a:xfrm>
              <a:custGeom>
                <a:avLst/>
                <a:gdLst/>
                <a:ahLst/>
                <a:cxnLst/>
                <a:rect l="l" t="t" r="r" b="b"/>
                <a:pathLst>
                  <a:path w="1797" h="938" extrusionOk="0">
                    <a:moveTo>
                      <a:pt x="0" y="1"/>
                    </a:moveTo>
                    <a:cubicBezTo>
                      <a:pt x="0" y="1"/>
                      <a:pt x="384" y="937"/>
                      <a:pt x="1655" y="937"/>
                    </a:cubicBezTo>
                    <a:cubicBezTo>
                      <a:pt x="1691" y="937"/>
                      <a:pt x="1728" y="937"/>
                      <a:pt x="1766" y="935"/>
                    </a:cubicBezTo>
                    <a:lnTo>
                      <a:pt x="1796" y="604"/>
                    </a:lnTo>
                    <a:lnTo>
                      <a:pt x="1796" y="604"/>
                    </a:lnTo>
                    <a:cubicBezTo>
                      <a:pt x="1796" y="604"/>
                      <a:pt x="1795" y="604"/>
                      <a:pt x="1794" y="604"/>
                    </a:cubicBezTo>
                    <a:cubicBezTo>
                      <a:pt x="1747" y="604"/>
                      <a:pt x="860" y="596"/>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075;p48">
                <a:extLst>
                  <a:ext uri="{FF2B5EF4-FFF2-40B4-BE49-F238E27FC236}">
                    <a16:creationId xmlns:a16="http://schemas.microsoft.com/office/drawing/2014/main" id="{37EC27AF-DAEB-C2C4-31F2-86CE1A99D56F}"/>
                  </a:ext>
                </a:extLst>
              </p:cNvPr>
              <p:cNvSpPr/>
              <p:nvPr/>
            </p:nvSpPr>
            <p:spPr>
              <a:xfrm>
                <a:off x="3412217" y="3349740"/>
                <a:ext cx="12716" cy="39148"/>
              </a:xfrm>
              <a:custGeom>
                <a:avLst/>
                <a:gdLst/>
                <a:ahLst/>
                <a:cxnLst/>
                <a:rect l="l" t="t" r="r" b="b"/>
                <a:pathLst>
                  <a:path w="534" h="1644" extrusionOk="0">
                    <a:moveTo>
                      <a:pt x="9" y="0"/>
                    </a:moveTo>
                    <a:cubicBezTo>
                      <a:pt x="1" y="5"/>
                      <a:pt x="27" y="119"/>
                      <a:pt x="79" y="302"/>
                    </a:cubicBezTo>
                    <a:cubicBezTo>
                      <a:pt x="132" y="486"/>
                      <a:pt x="206" y="734"/>
                      <a:pt x="293" y="1010"/>
                    </a:cubicBezTo>
                    <a:cubicBezTo>
                      <a:pt x="342" y="1146"/>
                      <a:pt x="380" y="1272"/>
                      <a:pt x="424" y="1395"/>
                    </a:cubicBezTo>
                    <a:cubicBezTo>
                      <a:pt x="442" y="1456"/>
                      <a:pt x="464" y="1508"/>
                      <a:pt x="451" y="1547"/>
                    </a:cubicBezTo>
                    <a:cubicBezTo>
                      <a:pt x="438" y="1583"/>
                      <a:pt x="394" y="1587"/>
                      <a:pt x="346" y="1591"/>
                    </a:cubicBezTo>
                    <a:cubicBezTo>
                      <a:pt x="158" y="1605"/>
                      <a:pt x="40" y="1618"/>
                      <a:pt x="40" y="1626"/>
                    </a:cubicBezTo>
                    <a:cubicBezTo>
                      <a:pt x="40" y="1640"/>
                      <a:pt x="158" y="1644"/>
                      <a:pt x="346" y="1644"/>
                    </a:cubicBezTo>
                    <a:cubicBezTo>
                      <a:pt x="372" y="1644"/>
                      <a:pt x="398" y="1644"/>
                      <a:pt x="429" y="1635"/>
                    </a:cubicBezTo>
                    <a:cubicBezTo>
                      <a:pt x="459" y="1631"/>
                      <a:pt x="495" y="1605"/>
                      <a:pt x="507" y="1569"/>
                    </a:cubicBezTo>
                    <a:cubicBezTo>
                      <a:pt x="534" y="1495"/>
                      <a:pt x="503" y="1430"/>
                      <a:pt x="491" y="1373"/>
                    </a:cubicBezTo>
                    <a:cubicBezTo>
                      <a:pt x="451" y="1250"/>
                      <a:pt x="407" y="1119"/>
                      <a:pt x="368" y="984"/>
                    </a:cubicBezTo>
                    <a:cubicBezTo>
                      <a:pt x="276" y="708"/>
                      <a:pt x="193" y="464"/>
                      <a:pt x="128" y="284"/>
                    </a:cubicBezTo>
                    <a:cubicBezTo>
                      <a:pt x="66" y="105"/>
                      <a:pt x="19" y="0"/>
                      <a:pt x="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076;p48">
                <a:extLst>
                  <a:ext uri="{FF2B5EF4-FFF2-40B4-BE49-F238E27FC236}">
                    <a16:creationId xmlns:a16="http://schemas.microsoft.com/office/drawing/2014/main" id="{EF212846-97C7-64B4-DFDB-3973C70C8F8A}"/>
                  </a:ext>
                </a:extLst>
              </p:cNvPr>
              <p:cNvSpPr/>
              <p:nvPr/>
            </p:nvSpPr>
            <p:spPr>
              <a:xfrm>
                <a:off x="3301908" y="3353431"/>
                <a:ext cx="27575" cy="28504"/>
              </a:xfrm>
              <a:custGeom>
                <a:avLst/>
                <a:gdLst/>
                <a:ahLst/>
                <a:cxnLst/>
                <a:rect l="l" t="t" r="r" b="b"/>
                <a:pathLst>
                  <a:path w="1158" h="1197" extrusionOk="0">
                    <a:moveTo>
                      <a:pt x="548" y="0"/>
                    </a:moveTo>
                    <a:cubicBezTo>
                      <a:pt x="305" y="0"/>
                      <a:pt x="81" y="206"/>
                      <a:pt x="40" y="448"/>
                    </a:cubicBezTo>
                    <a:cubicBezTo>
                      <a:pt x="0" y="706"/>
                      <a:pt x="149" y="973"/>
                      <a:pt x="377" y="1100"/>
                    </a:cubicBezTo>
                    <a:cubicBezTo>
                      <a:pt x="494" y="1166"/>
                      <a:pt x="628" y="1196"/>
                      <a:pt x="762" y="1196"/>
                    </a:cubicBezTo>
                    <a:cubicBezTo>
                      <a:pt x="887" y="1196"/>
                      <a:pt x="1012" y="1170"/>
                      <a:pt x="1128" y="1122"/>
                    </a:cubicBezTo>
                    <a:lnTo>
                      <a:pt x="1150" y="1091"/>
                    </a:lnTo>
                    <a:cubicBezTo>
                      <a:pt x="1158" y="868"/>
                      <a:pt x="1158" y="637"/>
                      <a:pt x="1075" y="427"/>
                    </a:cubicBezTo>
                    <a:cubicBezTo>
                      <a:pt x="996" y="212"/>
                      <a:pt x="813" y="29"/>
                      <a:pt x="591" y="3"/>
                    </a:cubicBezTo>
                    <a:cubicBezTo>
                      <a:pt x="576" y="1"/>
                      <a:pt x="562" y="0"/>
                      <a:pt x="548" y="0"/>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077;p48">
                <a:extLst>
                  <a:ext uri="{FF2B5EF4-FFF2-40B4-BE49-F238E27FC236}">
                    <a16:creationId xmlns:a16="http://schemas.microsoft.com/office/drawing/2014/main" id="{FDE07644-B0E1-7F5D-AE89-C82D2AFB3558}"/>
                  </a:ext>
                </a:extLst>
              </p:cNvPr>
              <p:cNvSpPr/>
              <p:nvPr/>
            </p:nvSpPr>
            <p:spPr>
              <a:xfrm>
                <a:off x="3308148" y="3360266"/>
                <a:ext cx="11954" cy="16169"/>
              </a:xfrm>
              <a:custGeom>
                <a:avLst/>
                <a:gdLst/>
                <a:ahLst/>
                <a:cxnLst/>
                <a:rect l="l" t="t" r="r" b="b"/>
                <a:pathLst>
                  <a:path w="502" h="679" extrusionOk="0">
                    <a:moveTo>
                      <a:pt x="255" y="1"/>
                    </a:moveTo>
                    <a:cubicBezTo>
                      <a:pt x="206" y="1"/>
                      <a:pt x="152" y="13"/>
                      <a:pt x="101" y="52"/>
                    </a:cubicBezTo>
                    <a:cubicBezTo>
                      <a:pt x="22" y="118"/>
                      <a:pt x="0" y="223"/>
                      <a:pt x="10" y="319"/>
                    </a:cubicBezTo>
                    <a:cubicBezTo>
                      <a:pt x="14" y="415"/>
                      <a:pt x="53" y="507"/>
                      <a:pt x="109" y="572"/>
                    </a:cubicBezTo>
                    <a:cubicBezTo>
                      <a:pt x="167" y="639"/>
                      <a:pt x="246" y="669"/>
                      <a:pt x="311" y="677"/>
                    </a:cubicBezTo>
                    <a:cubicBezTo>
                      <a:pt x="322" y="678"/>
                      <a:pt x="332" y="679"/>
                      <a:pt x="342" y="679"/>
                    </a:cubicBezTo>
                    <a:cubicBezTo>
                      <a:pt x="452" y="679"/>
                      <a:pt x="502" y="616"/>
                      <a:pt x="494" y="607"/>
                    </a:cubicBezTo>
                    <a:cubicBezTo>
                      <a:pt x="493" y="605"/>
                      <a:pt x="490" y="604"/>
                      <a:pt x="485" y="604"/>
                    </a:cubicBezTo>
                    <a:cubicBezTo>
                      <a:pt x="472" y="604"/>
                      <a:pt x="444" y="612"/>
                      <a:pt x="407" y="612"/>
                    </a:cubicBezTo>
                    <a:cubicBezTo>
                      <a:pt x="383" y="612"/>
                      <a:pt x="355" y="609"/>
                      <a:pt x="324" y="599"/>
                    </a:cubicBezTo>
                    <a:cubicBezTo>
                      <a:pt x="228" y="577"/>
                      <a:pt x="131" y="463"/>
                      <a:pt x="123" y="310"/>
                    </a:cubicBezTo>
                    <a:cubicBezTo>
                      <a:pt x="115" y="236"/>
                      <a:pt x="131" y="167"/>
                      <a:pt x="171" y="131"/>
                    </a:cubicBezTo>
                    <a:cubicBezTo>
                      <a:pt x="200" y="98"/>
                      <a:pt x="247" y="87"/>
                      <a:pt x="293" y="87"/>
                    </a:cubicBezTo>
                    <a:cubicBezTo>
                      <a:pt x="302" y="87"/>
                      <a:pt x="310" y="87"/>
                      <a:pt x="319" y="88"/>
                    </a:cubicBezTo>
                    <a:cubicBezTo>
                      <a:pt x="395" y="94"/>
                      <a:pt x="454" y="111"/>
                      <a:pt x="480" y="111"/>
                    </a:cubicBezTo>
                    <a:cubicBezTo>
                      <a:pt x="488" y="111"/>
                      <a:pt x="493" y="109"/>
                      <a:pt x="494" y="105"/>
                    </a:cubicBezTo>
                    <a:cubicBezTo>
                      <a:pt x="498" y="92"/>
                      <a:pt x="450" y="44"/>
                      <a:pt x="329" y="9"/>
                    </a:cubicBezTo>
                    <a:cubicBezTo>
                      <a:pt x="307" y="4"/>
                      <a:pt x="282" y="1"/>
                      <a:pt x="255"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078;p48">
                <a:extLst>
                  <a:ext uri="{FF2B5EF4-FFF2-40B4-BE49-F238E27FC236}">
                    <a16:creationId xmlns:a16="http://schemas.microsoft.com/office/drawing/2014/main" id="{558CBA9B-BDCB-75B8-D12B-A8F77E00F5BC}"/>
                  </a:ext>
                </a:extLst>
              </p:cNvPr>
              <p:cNvSpPr/>
              <p:nvPr/>
            </p:nvSpPr>
            <p:spPr>
              <a:xfrm>
                <a:off x="3312744" y="3267842"/>
                <a:ext cx="142875" cy="93083"/>
              </a:xfrm>
              <a:custGeom>
                <a:avLst/>
                <a:gdLst/>
                <a:ahLst/>
                <a:cxnLst/>
                <a:rect l="l" t="t" r="r" b="b"/>
                <a:pathLst>
                  <a:path w="6000" h="3909" extrusionOk="0">
                    <a:moveTo>
                      <a:pt x="3736" y="0"/>
                    </a:moveTo>
                    <a:lnTo>
                      <a:pt x="394" y="870"/>
                    </a:lnTo>
                    <a:lnTo>
                      <a:pt x="0" y="2265"/>
                    </a:lnTo>
                    <a:cubicBezTo>
                      <a:pt x="0" y="2265"/>
                      <a:pt x="106" y="3908"/>
                      <a:pt x="547" y="3908"/>
                    </a:cubicBezTo>
                    <a:cubicBezTo>
                      <a:pt x="554" y="3908"/>
                      <a:pt x="561" y="3908"/>
                      <a:pt x="568" y="3907"/>
                    </a:cubicBezTo>
                    <a:cubicBezTo>
                      <a:pt x="1023" y="3850"/>
                      <a:pt x="1381" y="2579"/>
                      <a:pt x="1381" y="2579"/>
                    </a:cubicBezTo>
                    <a:cubicBezTo>
                      <a:pt x="1381" y="2579"/>
                      <a:pt x="1383" y="2579"/>
                      <a:pt x="1389" y="2579"/>
                    </a:cubicBezTo>
                    <a:cubicBezTo>
                      <a:pt x="1533" y="2579"/>
                      <a:pt x="3440" y="2564"/>
                      <a:pt x="4217" y="1744"/>
                    </a:cubicBezTo>
                    <a:cubicBezTo>
                      <a:pt x="4217" y="1744"/>
                      <a:pt x="5499" y="2666"/>
                      <a:pt x="5744" y="2666"/>
                    </a:cubicBezTo>
                    <a:cubicBezTo>
                      <a:pt x="5747" y="2666"/>
                      <a:pt x="5749" y="2666"/>
                      <a:pt x="5751" y="2666"/>
                    </a:cubicBezTo>
                    <a:cubicBezTo>
                      <a:pt x="5979" y="2648"/>
                      <a:pt x="6000" y="1307"/>
                      <a:pt x="6000" y="1307"/>
                    </a:cubicBezTo>
                    <a:lnTo>
                      <a:pt x="373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079;p48">
                <a:extLst>
                  <a:ext uri="{FF2B5EF4-FFF2-40B4-BE49-F238E27FC236}">
                    <a16:creationId xmlns:a16="http://schemas.microsoft.com/office/drawing/2014/main" id="{BA78C236-2021-16BE-BF56-3AD4EE9454F0}"/>
                  </a:ext>
                </a:extLst>
              </p:cNvPr>
              <p:cNvSpPr/>
              <p:nvPr/>
            </p:nvSpPr>
            <p:spPr>
              <a:xfrm>
                <a:off x="3278046" y="3230096"/>
                <a:ext cx="184761" cy="98012"/>
              </a:xfrm>
              <a:custGeom>
                <a:avLst/>
                <a:gdLst/>
                <a:ahLst/>
                <a:cxnLst/>
                <a:rect l="l" t="t" r="r" b="b"/>
                <a:pathLst>
                  <a:path w="7759" h="4116" extrusionOk="0">
                    <a:moveTo>
                      <a:pt x="6164" y="1"/>
                    </a:moveTo>
                    <a:cubicBezTo>
                      <a:pt x="4556" y="1"/>
                      <a:pt x="0" y="2007"/>
                      <a:pt x="731" y="3229"/>
                    </a:cubicBezTo>
                    <a:lnTo>
                      <a:pt x="1247" y="3626"/>
                    </a:lnTo>
                    <a:lnTo>
                      <a:pt x="1492" y="4116"/>
                    </a:lnTo>
                    <a:cubicBezTo>
                      <a:pt x="2877" y="3320"/>
                      <a:pt x="4599" y="2735"/>
                      <a:pt x="6513" y="2276"/>
                    </a:cubicBezTo>
                    <a:lnTo>
                      <a:pt x="6478" y="1835"/>
                    </a:lnTo>
                    <a:cubicBezTo>
                      <a:pt x="6478" y="1835"/>
                      <a:pt x="7759" y="157"/>
                      <a:pt x="6317" y="8"/>
                    </a:cubicBezTo>
                    <a:cubicBezTo>
                      <a:pt x="6269" y="3"/>
                      <a:pt x="6218" y="1"/>
                      <a:pt x="61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080;p48">
                <a:extLst>
                  <a:ext uri="{FF2B5EF4-FFF2-40B4-BE49-F238E27FC236}">
                    <a16:creationId xmlns:a16="http://schemas.microsoft.com/office/drawing/2014/main" id="{19DC1757-5F17-2684-1D56-83DFCBF64970}"/>
                  </a:ext>
                </a:extLst>
              </p:cNvPr>
              <p:cNvSpPr/>
              <p:nvPr/>
            </p:nvSpPr>
            <p:spPr>
              <a:xfrm>
                <a:off x="3355705" y="3284179"/>
                <a:ext cx="165068" cy="23241"/>
              </a:xfrm>
              <a:custGeom>
                <a:avLst/>
                <a:gdLst/>
                <a:ahLst/>
                <a:cxnLst/>
                <a:rect l="l" t="t" r="r" b="b"/>
                <a:pathLst>
                  <a:path w="6932" h="976" extrusionOk="0">
                    <a:moveTo>
                      <a:pt x="3291" y="0"/>
                    </a:moveTo>
                    <a:cubicBezTo>
                      <a:pt x="2160" y="114"/>
                      <a:pt x="1075" y="508"/>
                      <a:pt x="0" y="975"/>
                    </a:cubicBezTo>
                    <a:lnTo>
                      <a:pt x="4663" y="756"/>
                    </a:lnTo>
                    <a:cubicBezTo>
                      <a:pt x="6932" y="560"/>
                      <a:pt x="3291" y="0"/>
                      <a:pt x="32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081;p48">
                <a:extLst>
                  <a:ext uri="{FF2B5EF4-FFF2-40B4-BE49-F238E27FC236}">
                    <a16:creationId xmlns:a16="http://schemas.microsoft.com/office/drawing/2014/main" id="{1B7E8B16-7C0A-299A-E3FA-A1C1903D0C45}"/>
                  </a:ext>
                </a:extLst>
              </p:cNvPr>
              <p:cNvSpPr/>
              <p:nvPr/>
            </p:nvSpPr>
            <p:spPr>
              <a:xfrm>
                <a:off x="3307743" y="3273772"/>
                <a:ext cx="125397" cy="54340"/>
              </a:xfrm>
              <a:custGeom>
                <a:avLst/>
                <a:gdLst/>
                <a:ahLst/>
                <a:cxnLst/>
                <a:rect l="l" t="t" r="r" b="b"/>
                <a:pathLst>
                  <a:path w="5266" h="2282" extrusionOk="0">
                    <a:moveTo>
                      <a:pt x="5231" y="1"/>
                    </a:moveTo>
                    <a:cubicBezTo>
                      <a:pt x="5231" y="1"/>
                      <a:pt x="2915" y="5"/>
                      <a:pt x="0" y="1792"/>
                    </a:cubicBezTo>
                    <a:lnTo>
                      <a:pt x="245" y="2282"/>
                    </a:lnTo>
                    <a:cubicBezTo>
                      <a:pt x="245" y="2282"/>
                      <a:pt x="1538" y="1302"/>
                      <a:pt x="5266" y="442"/>
                    </a:cubicBezTo>
                    <a:lnTo>
                      <a:pt x="523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082;p48">
                <a:extLst>
                  <a:ext uri="{FF2B5EF4-FFF2-40B4-BE49-F238E27FC236}">
                    <a16:creationId xmlns:a16="http://schemas.microsoft.com/office/drawing/2014/main" id="{C6E3D35B-C1AA-F6C8-EB93-DB5388C6CBF2}"/>
                  </a:ext>
                </a:extLst>
              </p:cNvPr>
              <p:cNvSpPr/>
              <p:nvPr/>
            </p:nvSpPr>
            <p:spPr>
              <a:xfrm>
                <a:off x="3405978" y="3242860"/>
                <a:ext cx="22408" cy="22288"/>
              </a:xfrm>
              <a:custGeom>
                <a:avLst/>
                <a:gdLst/>
                <a:ahLst/>
                <a:cxnLst/>
                <a:rect l="l" t="t" r="r" b="b"/>
                <a:pathLst>
                  <a:path w="941" h="936" extrusionOk="0">
                    <a:moveTo>
                      <a:pt x="612" y="0"/>
                    </a:moveTo>
                    <a:lnTo>
                      <a:pt x="215" y="71"/>
                    </a:lnTo>
                    <a:lnTo>
                      <a:pt x="1" y="538"/>
                    </a:lnTo>
                    <a:lnTo>
                      <a:pt x="368" y="936"/>
                    </a:lnTo>
                    <a:lnTo>
                      <a:pt x="695" y="875"/>
                    </a:lnTo>
                    <a:lnTo>
                      <a:pt x="940" y="420"/>
                    </a:lnTo>
                    <a:cubicBezTo>
                      <a:pt x="940" y="420"/>
                      <a:pt x="630" y="31"/>
                      <a:pt x="612"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083;p48">
                <a:extLst>
                  <a:ext uri="{FF2B5EF4-FFF2-40B4-BE49-F238E27FC236}">
                    <a16:creationId xmlns:a16="http://schemas.microsoft.com/office/drawing/2014/main" id="{B0CD7F01-1B01-CD84-3034-05D2BC9A2553}"/>
                  </a:ext>
                </a:extLst>
              </p:cNvPr>
              <p:cNvSpPr/>
              <p:nvPr/>
            </p:nvSpPr>
            <p:spPr>
              <a:xfrm>
                <a:off x="3433555" y="3528445"/>
                <a:ext cx="184952" cy="170617"/>
              </a:xfrm>
              <a:custGeom>
                <a:avLst/>
                <a:gdLst/>
                <a:ahLst/>
                <a:cxnLst/>
                <a:rect l="l" t="t" r="r" b="b"/>
                <a:pathLst>
                  <a:path w="7767" h="7165" extrusionOk="0">
                    <a:moveTo>
                      <a:pt x="2631" y="1"/>
                    </a:moveTo>
                    <a:lnTo>
                      <a:pt x="0" y="3291"/>
                    </a:lnTo>
                    <a:cubicBezTo>
                      <a:pt x="0" y="3291"/>
                      <a:pt x="307" y="3990"/>
                      <a:pt x="4944" y="6726"/>
                    </a:cubicBezTo>
                    <a:cubicBezTo>
                      <a:pt x="5456" y="7031"/>
                      <a:pt x="5997" y="7164"/>
                      <a:pt x="6552" y="7164"/>
                    </a:cubicBezTo>
                    <a:cubicBezTo>
                      <a:pt x="6951" y="7164"/>
                      <a:pt x="7358" y="7095"/>
                      <a:pt x="7766" y="6970"/>
                    </a:cubicBezTo>
                    <a:cubicBezTo>
                      <a:pt x="7671" y="6005"/>
                      <a:pt x="7622" y="5021"/>
                      <a:pt x="7622" y="4029"/>
                    </a:cubicBezTo>
                    <a:cubicBezTo>
                      <a:pt x="7622" y="3650"/>
                      <a:pt x="7631" y="3278"/>
                      <a:pt x="7644" y="2906"/>
                    </a:cubicBezTo>
                    <a:lnTo>
                      <a:pt x="7644" y="2906"/>
                    </a:lnTo>
                    <a:cubicBezTo>
                      <a:pt x="7548" y="2958"/>
                      <a:pt x="7456" y="3011"/>
                      <a:pt x="7360" y="3063"/>
                    </a:cubicBezTo>
                    <a:cubicBezTo>
                      <a:pt x="7342" y="3073"/>
                      <a:pt x="7320" y="3077"/>
                      <a:pt x="7292" y="3077"/>
                    </a:cubicBezTo>
                    <a:cubicBezTo>
                      <a:pt x="6571" y="3077"/>
                      <a:pt x="2631" y="1"/>
                      <a:pt x="263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084;p48">
                <a:extLst>
                  <a:ext uri="{FF2B5EF4-FFF2-40B4-BE49-F238E27FC236}">
                    <a16:creationId xmlns:a16="http://schemas.microsoft.com/office/drawing/2014/main" id="{E2F2487B-FEC5-3D69-A433-A60101A0F5E9}"/>
                  </a:ext>
                </a:extLst>
              </p:cNvPr>
              <p:cNvSpPr/>
              <p:nvPr/>
            </p:nvSpPr>
            <p:spPr>
              <a:xfrm>
                <a:off x="3254231" y="3474338"/>
                <a:ext cx="339281" cy="376618"/>
              </a:xfrm>
              <a:custGeom>
                <a:avLst/>
                <a:gdLst/>
                <a:ahLst/>
                <a:cxnLst/>
                <a:rect l="l" t="t" r="r" b="b"/>
                <a:pathLst>
                  <a:path w="14248" h="15816" extrusionOk="0">
                    <a:moveTo>
                      <a:pt x="3170" y="0"/>
                    </a:moveTo>
                    <a:cubicBezTo>
                      <a:pt x="2249" y="0"/>
                      <a:pt x="1037" y="366"/>
                      <a:pt x="372" y="1529"/>
                    </a:cubicBezTo>
                    <a:lnTo>
                      <a:pt x="1" y="4252"/>
                    </a:lnTo>
                    <a:lnTo>
                      <a:pt x="1133" y="8806"/>
                    </a:lnTo>
                    <a:cubicBezTo>
                      <a:pt x="1461" y="10134"/>
                      <a:pt x="249" y="11349"/>
                      <a:pt x="626" y="13407"/>
                    </a:cubicBezTo>
                    <a:lnTo>
                      <a:pt x="9537" y="15815"/>
                    </a:lnTo>
                    <a:lnTo>
                      <a:pt x="9401" y="9662"/>
                    </a:lnTo>
                    <a:lnTo>
                      <a:pt x="9505" y="7910"/>
                    </a:lnTo>
                    <a:lnTo>
                      <a:pt x="11193" y="9002"/>
                    </a:lnTo>
                    <a:lnTo>
                      <a:pt x="14247" y="5131"/>
                    </a:lnTo>
                    <a:lnTo>
                      <a:pt x="11048" y="2408"/>
                    </a:lnTo>
                    <a:cubicBezTo>
                      <a:pt x="9016" y="468"/>
                      <a:pt x="7608" y="202"/>
                      <a:pt x="6988" y="202"/>
                    </a:cubicBezTo>
                    <a:cubicBezTo>
                      <a:pt x="6753" y="202"/>
                      <a:pt x="6631" y="240"/>
                      <a:pt x="6631" y="240"/>
                    </a:cubicBezTo>
                    <a:lnTo>
                      <a:pt x="3401" y="8"/>
                    </a:lnTo>
                    <a:cubicBezTo>
                      <a:pt x="3327" y="3"/>
                      <a:pt x="3249" y="0"/>
                      <a:pt x="317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085;p48">
                <a:extLst>
                  <a:ext uri="{FF2B5EF4-FFF2-40B4-BE49-F238E27FC236}">
                    <a16:creationId xmlns:a16="http://schemas.microsoft.com/office/drawing/2014/main" id="{2153C7B7-923C-B12E-918A-09155E07BB5F}"/>
                  </a:ext>
                </a:extLst>
              </p:cNvPr>
              <p:cNvSpPr/>
              <p:nvPr/>
            </p:nvSpPr>
            <p:spPr>
              <a:xfrm>
                <a:off x="3457084" y="3587314"/>
                <a:ext cx="34361" cy="74033"/>
              </a:xfrm>
              <a:custGeom>
                <a:avLst/>
                <a:gdLst/>
                <a:ahLst/>
                <a:cxnLst/>
                <a:rect l="l" t="t" r="r" b="b"/>
                <a:pathLst>
                  <a:path w="1443" h="3109" extrusionOk="0">
                    <a:moveTo>
                      <a:pt x="10" y="1"/>
                    </a:moveTo>
                    <a:cubicBezTo>
                      <a:pt x="7" y="1"/>
                      <a:pt x="5" y="1"/>
                      <a:pt x="5" y="2"/>
                    </a:cubicBezTo>
                    <a:cubicBezTo>
                      <a:pt x="0" y="20"/>
                      <a:pt x="201" y="89"/>
                      <a:pt x="468" y="290"/>
                    </a:cubicBezTo>
                    <a:cubicBezTo>
                      <a:pt x="735" y="492"/>
                      <a:pt x="1053" y="853"/>
                      <a:pt x="1193" y="1343"/>
                    </a:cubicBezTo>
                    <a:cubicBezTo>
                      <a:pt x="1334" y="1833"/>
                      <a:pt x="1250" y="2309"/>
                      <a:pt x="1128" y="2620"/>
                    </a:cubicBezTo>
                    <a:cubicBezTo>
                      <a:pt x="1009" y="2934"/>
                      <a:pt x="870" y="3096"/>
                      <a:pt x="888" y="3108"/>
                    </a:cubicBezTo>
                    <a:cubicBezTo>
                      <a:pt x="888" y="3109"/>
                      <a:pt x="888" y="3109"/>
                      <a:pt x="889" y="3109"/>
                    </a:cubicBezTo>
                    <a:cubicBezTo>
                      <a:pt x="897" y="3109"/>
                      <a:pt x="934" y="3069"/>
                      <a:pt x="993" y="2999"/>
                    </a:cubicBezTo>
                    <a:cubicBezTo>
                      <a:pt x="1053" y="2925"/>
                      <a:pt x="1128" y="2807"/>
                      <a:pt x="1197" y="2646"/>
                    </a:cubicBezTo>
                    <a:cubicBezTo>
                      <a:pt x="1342" y="2335"/>
                      <a:pt x="1443" y="1833"/>
                      <a:pt x="1294" y="1313"/>
                    </a:cubicBezTo>
                    <a:cubicBezTo>
                      <a:pt x="1145" y="797"/>
                      <a:pt x="800" y="421"/>
                      <a:pt x="511" y="229"/>
                    </a:cubicBezTo>
                    <a:cubicBezTo>
                      <a:pt x="368" y="133"/>
                      <a:pt x="241" y="72"/>
                      <a:pt x="154" y="41"/>
                    </a:cubicBezTo>
                    <a:cubicBezTo>
                      <a:pt x="75" y="11"/>
                      <a:pt x="26" y="1"/>
                      <a:pt x="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086;p48">
                <a:extLst>
                  <a:ext uri="{FF2B5EF4-FFF2-40B4-BE49-F238E27FC236}">
                    <a16:creationId xmlns:a16="http://schemas.microsoft.com/office/drawing/2014/main" id="{8AD89104-0C3F-2E1A-1F85-92417EE6D934}"/>
                  </a:ext>
                </a:extLst>
              </p:cNvPr>
              <p:cNvSpPr/>
              <p:nvPr/>
            </p:nvSpPr>
            <p:spPr>
              <a:xfrm>
                <a:off x="3319912" y="3455167"/>
                <a:ext cx="109609" cy="33004"/>
              </a:xfrm>
              <a:custGeom>
                <a:avLst/>
                <a:gdLst/>
                <a:ahLst/>
                <a:cxnLst/>
                <a:rect l="l" t="t" r="r" b="b"/>
                <a:pathLst>
                  <a:path w="4603" h="1386" extrusionOk="0">
                    <a:moveTo>
                      <a:pt x="438" y="0"/>
                    </a:moveTo>
                    <a:lnTo>
                      <a:pt x="0" y="1053"/>
                    </a:lnTo>
                    <a:lnTo>
                      <a:pt x="4603" y="1386"/>
                    </a:lnTo>
                    <a:lnTo>
                      <a:pt x="4004" y="214"/>
                    </a:lnTo>
                    <a:lnTo>
                      <a:pt x="438"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087;p48">
                <a:extLst>
                  <a:ext uri="{FF2B5EF4-FFF2-40B4-BE49-F238E27FC236}">
                    <a16:creationId xmlns:a16="http://schemas.microsoft.com/office/drawing/2014/main" id="{796C8A55-0BA9-2544-95F8-5AAC352CF110}"/>
                  </a:ext>
                </a:extLst>
              </p:cNvPr>
              <p:cNvSpPr/>
              <p:nvPr/>
            </p:nvSpPr>
            <p:spPr>
              <a:xfrm>
                <a:off x="3437937" y="3480649"/>
                <a:ext cx="24884" cy="108585"/>
              </a:xfrm>
              <a:custGeom>
                <a:avLst/>
                <a:gdLst/>
                <a:ahLst/>
                <a:cxnLst/>
                <a:rect l="l" t="t" r="r" b="b"/>
                <a:pathLst>
                  <a:path w="1045" h="4560" extrusionOk="0">
                    <a:moveTo>
                      <a:pt x="14" y="1"/>
                    </a:moveTo>
                    <a:cubicBezTo>
                      <a:pt x="14" y="1"/>
                      <a:pt x="14" y="1"/>
                      <a:pt x="14" y="1"/>
                    </a:cubicBezTo>
                    <a:cubicBezTo>
                      <a:pt x="0" y="15"/>
                      <a:pt x="188" y="207"/>
                      <a:pt x="393" y="582"/>
                    </a:cubicBezTo>
                    <a:cubicBezTo>
                      <a:pt x="599" y="959"/>
                      <a:pt x="795" y="1526"/>
                      <a:pt x="865" y="2178"/>
                    </a:cubicBezTo>
                    <a:cubicBezTo>
                      <a:pt x="936" y="2829"/>
                      <a:pt x="900" y="3428"/>
                      <a:pt x="874" y="3860"/>
                    </a:cubicBezTo>
                    <a:cubicBezTo>
                      <a:pt x="847" y="4289"/>
                      <a:pt x="831" y="4559"/>
                      <a:pt x="843" y="4559"/>
                    </a:cubicBezTo>
                    <a:cubicBezTo>
                      <a:pt x="853" y="4559"/>
                      <a:pt x="865" y="4493"/>
                      <a:pt x="883" y="4376"/>
                    </a:cubicBezTo>
                    <a:cubicBezTo>
                      <a:pt x="900" y="4253"/>
                      <a:pt x="926" y="4079"/>
                      <a:pt x="948" y="3864"/>
                    </a:cubicBezTo>
                    <a:cubicBezTo>
                      <a:pt x="992" y="3436"/>
                      <a:pt x="1045" y="2833"/>
                      <a:pt x="970" y="2165"/>
                    </a:cubicBezTo>
                    <a:cubicBezTo>
                      <a:pt x="900" y="1500"/>
                      <a:pt x="686" y="919"/>
                      <a:pt x="459" y="548"/>
                    </a:cubicBezTo>
                    <a:cubicBezTo>
                      <a:pt x="345" y="360"/>
                      <a:pt x="236" y="219"/>
                      <a:pt x="153" y="128"/>
                    </a:cubicBezTo>
                    <a:cubicBezTo>
                      <a:pt x="74" y="45"/>
                      <a:pt x="22"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088;p48">
                <a:extLst>
                  <a:ext uri="{FF2B5EF4-FFF2-40B4-BE49-F238E27FC236}">
                    <a16:creationId xmlns:a16="http://schemas.microsoft.com/office/drawing/2014/main" id="{367CB457-717C-1957-0265-B262C49CB236}"/>
                  </a:ext>
                </a:extLst>
              </p:cNvPr>
              <p:cNvSpPr/>
              <p:nvPr/>
            </p:nvSpPr>
            <p:spPr>
              <a:xfrm>
                <a:off x="3434793" y="3613987"/>
                <a:ext cx="7953" cy="226457"/>
              </a:xfrm>
              <a:custGeom>
                <a:avLst/>
                <a:gdLst/>
                <a:ahLst/>
                <a:cxnLst/>
                <a:rect l="l" t="t" r="r" b="b"/>
                <a:pathLst>
                  <a:path w="334" h="9510" extrusionOk="0">
                    <a:moveTo>
                      <a:pt x="307" y="1"/>
                    </a:moveTo>
                    <a:cubicBezTo>
                      <a:pt x="303" y="1"/>
                      <a:pt x="298" y="36"/>
                      <a:pt x="294" y="96"/>
                    </a:cubicBezTo>
                    <a:cubicBezTo>
                      <a:pt x="294" y="175"/>
                      <a:pt x="289" y="263"/>
                      <a:pt x="285" y="376"/>
                    </a:cubicBezTo>
                    <a:cubicBezTo>
                      <a:pt x="277" y="634"/>
                      <a:pt x="267" y="975"/>
                      <a:pt x="255" y="1395"/>
                    </a:cubicBezTo>
                    <a:cubicBezTo>
                      <a:pt x="233" y="2256"/>
                      <a:pt x="193" y="3444"/>
                      <a:pt x="140" y="4755"/>
                    </a:cubicBezTo>
                    <a:cubicBezTo>
                      <a:pt x="84" y="6066"/>
                      <a:pt x="41" y="7255"/>
                      <a:pt x="19" y="8116"/>
                    </a:cubicBezTo>
                    <a:cubicBezTo>
                      <a:pt x="5" y="8549"/>
                      <a:pt x="1" y="8894"/>
                      <a:pt x="1" y="9134"/>
                    </a:cubicBezTo>
                    <a:lnTo>
                      <a:pt x="1" y="9414"/>
                    </a:lnTo>
                    <a:cubicBezTo>
                      <a:pt x="1" y="9475"/>
                      <a:pt x="5" y="9510"/>
                      <a:pt x="9" y="9510"/>
                    </a:cubicBezTo>
                    <a:cubicBezTo>
                      <a:pt x="15" y="9510"/>
                      <a:pt x="19" y="9479"/>
                      <a:pt x="23" y="9414"/>
                    </a:cubicBezTo>
                    <a:cubicBezTo>
                      <a:pt x="27" y="9340"/>
                      <a:pt x="31" y="9247"/>
                      <a:pt x="41" y="9138"/>
                    </a:cubicBezTo>
                    <a:cubicBezTo>
                      <a:pt x="53" y="8880"/>
                      <a:pt x="71" y="8535"/>
                      <a:pt x="93" y="8120"/>
                    </a:cubicBezTo>
                    <a:cubicBezTo>
                      <a:pt x="132" y="7242"/>
                      <a:pt x="184" y="6062"/>
                      <a:pt x="245" y="4759"/>
                    </a:cubicBezTo>
                    <a:cubicBezTo>
                      <a:pt x="298" y="3444"/>
                      <a:pt x="329" y="2256"/>
                      <a:pt x="333" y="1395"/>
                    </a:cubicBezTo>
                    <a:cubicBezTo>
                      <a:pt x="333" y="966"/>
                      <a:pt x="333" y="617"/>
                      <a:pt x="324" y="376"/>
                    </a:cubicBezTo>
                    <a:cubicBezTo>
                      <a:pt x="320" y="267"/>
                      <a:pt x="320" y="175"/>
                      <a:pt x="316" y="96"/>
                    </a:cubicBezTo>
                    <a:cubicBezTo>
                      <a:pt x="311" y="36"/>
                      <a:pt x="311" y="1"/>
                      <a:pt x="3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089;p48">
                <a:extLst>
                  <a:ext uri="{FF2B5EF4-FFF2-40B4-BE49-F238E27FC236}">
                    <a16:creationId xmlns:a16="http://schemas.microsoft.com/office/drawing/2014/main" id="{23BD12D1-61E2-69F3-1D11-44301CA20C9C}"/>
                  </a:ext>
                </a:extLst>
              </p:cNvPr>
              <p:cNvSpPr/>
              <p:nvPr/>
            </p:nvSpPr>
            <p:spPr>
              <a:xfrm>
                <a:off x="3401620" y="3490746"/>
                <a:ext cx="55578" cy="253865"/>
              </a:xfrm>
              <a:custGeom>
                <a:avLst/>
                <a:gdLst/>
                <a:ahLst/>
                <a:cxnLst/>
                <a:rect l="l" t="t" r="r" b="b"/>
                <a:pathLst>
                  <a:path w="2334" h="10661" extrusionOk="0">
                    <a:moveTo>
                      <a:pt x="778" y="1"/>
                    </a:moveTo>
                    <a:lnTo>
                      <a:pt x="490" y="45"/>
                    </a:lnTo>
                    <a:lnTo>
                      <a:pt x="0" y="8212"/>
                    </a:lnTo>
                    <a:lnTo>
                      <a:pt x="1722" y="10660"/>
                    </a:lnTo>
                    <a:lnTo>
                      <a:pt x="2334" y="8746"/>
                    </a:lnTo>
                    <a:lnTo>
                      <a:pt x="77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090;p48">
                <a:extLst>
                  <a:ext uri="{FF2B5EF4-FFF2-40B4-BE49-F238E27FC236}">
                    <a16:creationId xmlns:a16="http://schemas.microsoft.com/office/drawing/2014/main" id="{ABC4D6F5-98EF-EE8D-8743-62D18BDB539E}"/>
                  </a:ext>
                </a:extLst>
              </p:cNvPr>
              <p:cNvSpPr/>
              <p:nvPr/>
            </p:nvSpPr>
            <p:spPr>
              <a:xfrm>
                <a:off x="3321150" y="3458501"/>
                <a:ext cx="92345" cy="21884"/>
              </a:xfrm>
              <a:custGeom>
                <a:avLst/>
                <a:gdLst/>
                <a:ahLst/>
                <a:cxnLst/>
                <a:rect l="l" t="t" r="r" b="b"/>
                <a:pathLst>
                  <a:path w="3878" h="919" extrusionOk="0">
                    <a:moveTo>
                      <a:pt x="3859" y="1"/>
                    </a:moveTo>
                    <a:cubicBezTo>
                      <a:pt x="3851" y="1"/>
                      <a:pt x="3825" y="88"/>
                      <a:pt x="3768" y="237"/>
                    </a:cubicBezTo>
                    <a:cubicBezTo>
                      <a:pt x="3714" y="379"/>
                      <a:pt x="3634" y="583"/>
                      <a:pt x="3527" y="828"/>
                    </a:cubicBezTo>
                    <a:lnTo>
                      <a:pt x="3527" y="828"/>
                    </a:lnTo>
                    <a:cubicBezTo>
                      <a:pt x="3166" y="794"/>
                      <a:pt x="2722" y="760"/>
                      <a:pt x="2243" y="721"/>
                    </a:cubicBezTo>
                    <a:cubicBezTo>
                      <a:pt x="1626" y="677"/>
                      <a:pt x="1067" y="643"/>
                      <a:pt x="660" y="625"/>
                    </a:cubicBezTo>
                    <a:cubicBezTo>
                      <a:pt x="406" y="612"/>
                      <a:pt x="213" y="605"/>
                      <a:pt x="103" y="605"/>
                    </a:cubicBezTo>
                    <a:cubicBezTo>
                      <a:pt x="38" y="605"/>
                      <a:pt x="2" y="607"/>
                      <a:pt x="1" y="612"/>
                    </a:cubicBezTo>
                    <a:cubicBezTo>
                      <a:pt x="1" y="625"/>
                      <a:pt x="250" y="661"/>
                      <a:pt x="656" y="699"/>
                    </a:cubicBezTo>
                    <a:cubicBezTo>
                      <a:pt x="1058" y="739"/>
                      <a:pt x="1618" y="782"/>
                      <a:pt x="2234" y="831"/>
                    </a:cubicBezTo>
                    <a:cubicBezTo>
                      <a:pt x="2728" y="866"/>
                      <a:pt x="3182" y="897"/>
                      <a:pt x="3549" y="913"/>
                    </a:cubicBezTo>
                    <a:lnTo>
                      <a:pt x="3580" y="919"/>
                    </a:lnTo>
                    <a:lnTo>
                      <a:pt x="3593" y="892"/>
                    </a:lnTo>
                    <a:cubicBezTo>
                      <a:pt x="3807" y="368"/>
                      <a:pt x="3877" y="5"/>
                      <a:pt x="385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091;p48">
                <a:extLst>
                  <a:ext uri="{FF2B5EF4-FFF2-40B4-BE49-F238E27FC236}">
                    <a16:creationId xmlns:a16="http://schemas.microsoft.com/office/drawing/2014/main" id="{92A3A3D7-C5F3-4107-3D27-141E2DC2FCC2}"/>
                  </a:ext>
                </a:extLst>
              </p:cNvPr>
              <p:cNvSpPr/>
              <p:nvPr/>
            </p:nvSpPr>
            <p:spPr>
              <a:xfrm>
                <a:off x="3286191" y="3492794"/>
                <a:ext cx="32290" cy="4643"/>
              </a:xfrm>
              <a:custGeom>
                <a:avLst/>
                <a:gdLst/>
                <a:ahLst/>
                <a:cxnLst/>
                <a:rect l="l" t="t" r="r" b="b"/>
                <a:pathLst>
                  <a:path w="1356" h="195" extrusionOk="0">
                    <a:moveTo>
                      <a:pt x="179" y="0"/>
                    </a:moveTo>
                    <a:cubicBezTo>
                      <a:pt x="70" y="0"/>
                      <a:pt x="2" y="8"/>
                      <a:pt x="0" y="20"/>
                    </a:cubicBezTo>
                    <a:cubicBezTo>
                      <a:pt x="0" y="50"/>
                      <a:pt x="302" y="94"/>
                      <a:pt x="670" y="138"/>
                    </a:cubicBezTo>
                    <a:cubicBezTo>
                      <a:pt x="936" y="169"/>
                      <a:pt x="1166" y="194"/>
                      <a:pt x="1276" y="194"/>
                    </a:cubicBezTo>
                    <a:cubicBezTo>
                      <a:pt x="1320" y="194"/>
                      <a:pt x="1345" y="190"/>
                      <a:pt x="1346" y="181"/>
                    </a:cubicBezTo>
                    <a:cubicBezTo>
                      <a:pt x="1355" y="155"/>
                      <a:pt x="1058" y="76"/>
                      <a:pt x="682" y="33"/>
                    </a:cubicBezTo>
                    <a:cubicBezTo>
                      <a:pt x="484" y="10"/>
                      <a:pt x="304" y="0"/>
                      <a:pt x="1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092;p48">
                <a:extLst>
                  <a:ext uri="{FF2B5EF4-FFF2-40B4-BE49-F238E27FC236}">
                    <a16:creationId xmlns:a16="http://schemas.microsoft.com/office/drawing/2014/main" id="{32856A60-D7B6-4EF9-A22A-3BC41240A97C}"/>
                  </a:ext>
                </a:extLst>
              </p:cNvPr>
              <p:cNvSpPr/>
              <p:nvPr/>
            </p:nvSpPr>
            <p:spPr>
              <a:xfrm>
                <a:off x="3367255" y="4649945"/>
                <a:ext cx="147280" cy="64627"/>
              </a:xfrm>
              <a:custGeom>
                <a:avLst/>
                <a:gdLst/>
                <a:ahLst/>
                <a:cxnLst/>
                <a:rect l="l" t="t" r="r" b="b"/>
                <a:pathLst>
                  <a:path w="6185" h="2714" extrusionOk="0">
                    <a:moveTo>
                      <a:pt x="3339" y="0"/>
                    </a:moveTo>
                    <a:lnTo>
                      <a:pt x="9" y="5"/>
                    </a:lnTo>
                    <a:lnTo>
                      <a:pt x="1" y="2605"/>
                    </a:lnTo>
                    <a:lnTo>
                      <a:pt x="211" y="2617"/>
                    </a:lnTo>
                    <a:cubicBezTo>
                      <a:pt x="778" y="2650"/>
                      <a:pt x="2429" y="2714"/>
                      <a:pt x="3752" y="2714"/>
                    </a:cubicBezTo>
                    <a:cubicBezTo>
                      <a:pt x="4571" y="2714"/>
                      <a:pt x="5265" y="2689"/>
                      <a:pt x="5499" y="2617"/>
                    </a:cubicBezTo>
                    <a:cubicBezTo>
                      <a:pt x="6185" y="2407"/>
                      <a:pt x="3353" y="1778"/>
                      <a:pt x="3353" y="1778"/>
                    </a:cubicBezTo>
                    <a:lnTo>
                      <a:pt x="3339"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093;p48">
                <a:extLst>
                  <a:ext uri="{FF2B5EF4-FFF2-40B4-BE49-F238E27FC236}">
                    <a16:creationId xmlns:a16="http://schemas.microsoft.com/office/drawing/2014/main" id="{61876049-EB48-75B1-4E1B-67A50FD490A4}"/>
                  </a:ext>
                </a:extLst>
              </p:cNvPr>
              <p:cNvSpPr/>
              <p:nvPr/>
            </p:nvSpPr>
            <p:spPr>
              <a:xfrm>
                <a:off x="3367374" y="4688762"/>
                <a:ext cx="24" cy="24"/>
              </a:xfrm>
              <a:custGeom>
                <a:avLst/>
                <a:gdLst/>
                <a:ahLst/>
                <a:cxnLst/>
                <a:rect l="l" t="t" r="r" b="b"/>
                <a:pathLst>
                  <a:path w="1" h="1" extrusionOk="0">
                    <a:moveTo>
                      <a:pt x="0" y="0"/>
                    </a:move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094;p48">
                <a:extLst>
                  <a:ext uri="{FF2B5EF4-FFF2-40B4-BE49-F238E27FC236}">
                    <a16:creationId xmlns:a16="http://schemas.microsoft.com/office/drawing/2014/main" id="{3B411360-70F3-0A7E-F468-873C6BD0324A}"/>
                  </a:ext>
                </a:extLst>
              </p:cNvPr>
              <p:cNvSpPr/>
              <p:nvPr/>
            </p:nvSpPr>
            <p:spPr>
              <a:xfrm>
                <a:off x="3367374" y="4688667"/>
                <a:ext cx="28527" cy="22265"/>
              </a:xfrm>
              <a:custGeom>
                <a:avLst/>
                <a:gdLst/>
                <a:ahLst/>
                <a:cxnLst/>
                <a:rect l="l" t="t" r="r" b="b"/>
                <a:pathLst>
                  <a:path w="1198" h="935" extrusionOk="0">
                    <a:moveTo>
                      <a:pt x="87" y="0"/>
                    </a:moveTo>
                    <a:cubicBezTo>
                      <a:pt x="57" y="0"/>
                      <a:pt x="30" y="0"/>
                      <a:pt x="0" y="4"/>
                    </a:cubicBezTo>
                    <a:lnTo>
                      <a:pt x="0" y="935"/>
                    </a:lnTo>
                    <a:lnTo>
                      <a:pt x="4" y="904"/>
                    </a:lnTo>
                    <a:lnTo>
                      <a:pt x="1198" y="913"/>
                    </a:lnTo>
                    <a:cubicBezTo>
                      <a:pt x="1145" y="650"/>
                      <a:pt x="992" y="410"/>
                      <a:pt x="778" y="244"/>
                    </a:cubicBezTo>
                    <a:cubicBezTo>
                      <a:pt x="577" y="87"/>
                      <a:pt x="337" y="0"/>
                      <a:pt x="8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095;p48">
                <a:extLst>
                  <a:ext uri="{FF2B5EF4-FFF2-40B4-BE49-F238E27FC236}">
                    <a16:creationId xmlns:a16="http://schemas.microsoft.com/office/drawing/2014/main" id="{F1F96DCF-CC9D-0278-66E2-14654D6C54A8}"/>
                  </a:ext>
                </a:extLst>
              </p:cNvPr>
              <p:cNvSpPr/>
              <p:nvPr/>
            </p:nvSpPr>
            <p:spPr>
              <a:xfrm>
                <a:off x="3367255" y="4700813"/>
                <a:ext cx="133945" cy="13049"/>
              </a:xfrm>
              <a:custGeom>
                <a:avLst/>
                <a:gdLst/>
                <a:ahLst/>
                <a:cxnLst/>
                <a:rect l="l" t="t" r="r" b="b"/>
                <a:pathLst>
                  <a:path w="5625" h="548" extrusionOk="0">
                    <a:moveTo>
                      <a:pt x="4738" y="1"/>
                    </a:moveTo>
                    <a:cubicBezTo>
                      <a:pt x="4817" y="23"/>
                      <a:pt x="4896" y="49"/>
                      <a:pt x="4969" y="71"/>
                    </a:cubicBezTo>
                    <a:cubicBezTo>
                      <a:pt x="4843" y="31"/>
                      <a:pt x="4743" y="1"/>
                      <a:pt x="4738" y="1"/>
                    </a:cubicBezTo>
                    <a:close/>
                    <a:moveTo>
                      <a:pt x="5598" y="372"/>
                    </a:moveTo>
                    <a:lnTo>
                      <a:pt x="5598" y="372"/>
                    </a:lnTo>
                    <a:cubicBezTo>
                      <a:pt x="5621" y="416"/>
                      <a:pt x="5594" y="455"/>
                      <a:pt x="5499" y="481"/>
                    </a:cubicBezTo>
                    <a:cubicBezTo>
                      <a:pt x="5493" y="484"/>
                      <a:pt x="5488" y="487"/>
                      <a:pt x="5483" y="489"/>
                    </a:cubicBezTo>
                    <a:lnTo>
                      <a:pt x="5483" y="489"/>
                    </a:lnTo>
                    <a:cubicBezTo>
                      <a:pt x="5551" y="476"/>
                      <a:pt x="5595" y="464"/>
                      <a:pt x="5608" y="447"/>
                    </a:cubicBezTo>
                    <a:cubicBezTo>
                      <a:pt x="5625" y="425"/>
                      <a:pt x="5621" y="398"/>
                      <a:pt x="5598" y="372"/>
                    </a:cubicBezTo>
                    <a:close/>
                    <a:moveTo>
                      <a:pt x="5483" y="489"/>
                    </a:moveTo>
                    <a:cubicBezTo>
                      <a:pt x="5480" y="489"/>
                      <a:pt x="5476" y="490"/>
                      <a:pt x="5473" y="491"/>
                    </a:cubicBezTo>
                    <a:cubicBezTo>
                      <a:pt x="5476" y="491"/>
                      <a:pt x="5480" y="490"/>
                      <a:pt x="5483" y="489"/>
                    </a:cubicBezTo>
                    <a:close/>
                    <a:moveTo>
                      <a:pt x="1" y="469"/>
                    </a:moveTo>
                    <a:lnTo>
                      <a:pt x="1" y="469"/>
                    </a:lnTo>
                    <a:cubicBezTo>
                      <a:pt x="398" y="503"/>
                      <a:pt x="919" y="529"/>
                      <a:pt x="1478" y="547"/>
                    </a:cubicBezTo>
                    <a:lnTo>
                      <a:pt x="1889" y="547"/>
                    </a:lnTo>
                    <a:cubicBezTo>
                      <a:pt x="1159" y="525"/>
                      <a:pt x="521" y="499"/>
                      <a:pt x="211" y="481"/>
                    </a:cubicBezTo>
                    <a:lnTo>
                      <a:pt x="1" y="4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096;p48">
                <a:extLst>
                  <a:ext uri="{FF2B5EF4-FFF2-40B4-BE49-F238E27FC236}">
                    <a16:creationId xmlns:a16="http://schemas.microsoft.com/office/drawing/2014/main" id="{D797DD9A-B58B-58B3-911D-70730AECF82C}"/>
                  </a:ext>
                </a:extLst>
              </p:cNvPr>
              <p:cNvSpPr/>
              <p:nvPr/>
            </p:nvSpPr>
            <p:spPr>
              <a:xfrm>
                <a:off x="3402429" y="4713839"/>
                <a:ext cx="41029" cy="643"/>
              </a:xfrm>
              <a:custGeom>
                <a:avLst/>
                <a:gdLst/>
                <a:ahLst/>
                <a:cxnLst/>
                <a:rect l="l" t="t" r="r" b="b"/>
                <a:pathLst>
                  <a:path w="1723" h="27" extrusionOk="0">
                    <a:moveTo>
                      <a:pt x="1" y="0"/>
                    </a:moveTo>
                    <a:cubicBezTo>
                      <a:pt x="555" y="18"/>
                      <a:pt x="1159" y="26"/>
                      <a:pt x="1723" y="26"/>
                    </a:cubicBezTo>
                    <a:cubicBezTo>
                      <a:pt x="1285" y="22"/>
                      <a:pt x="831" y="13"/>
                      <a:pt x="412" y="0"/>
                    </a:cubicBezTo>
                    <a:close/>
                  </a:path>
                </a:pathLst>
              </a:custGeom>
              <a:solidFill>
                <a:srgbClr val="6870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097;p48">
                <a:extLst>
                  <a:ext uri="{FF2B5EF4-FFF2-40B4-BE49-F238E27FC236}">
                    <a16:creationId xmlns:a16="http://schemas.microsoft.com/office/drawing/2014/main" id="{9B2E848E-CCA0-E5CF-010C-8517B757567B}"/>
                  </a:ext>
                </a:extLst>
              </p:cNvPr>
              <p:cNvSpPr/>
              <p:nvPr/>
            </p:nvSpPr>
            <p:spPr>
              <a:xfrm>
                <a:off x="3367255" y="4700813"/>
                <a:ext cx="133850" cy="13668"/>
              </a:xfrm>
              <a:custGeom>
                <a:avLst/>
                <a:gdLst/>
                <a:ahLst/>
                <a:cxnLst/>
                <a:rect l="l" t="t" r="r" b="b"/>
                <a:pathLst>
                  <a:path w="5621" h="574" extrusionOk="0">
                    <a:moveTo>
                      <a:pt x="4738" y="1"/>
                    </a:moveTo>
                    <a:cubicBezTo>
                      <a:pt x="4541" y="9"/>
                      <a:pt x="4445" y="429"/>
                      <a:pt x="4445" y="429"/>
                    </a:cubicBezTo>
                    <a:lnTo>
                      <a:pt x="1203" y="403"/>
                    </a:lnTo>
                    <a:lnTo>
                      <a:pt x="1203" y="403"/>
                    </a:lnTo>
                    <a:cubicBezTo>
                      <a:pt x="1207" y="416"/>
                      <a:pt x="1207" y="429"/>
                      <a:pt x="1211" y="442"/>
                    </a:cubicBezTo>
                    <a:lnTo>
                      <a:pt x="5" y="425"/>
                    </a:lnTo>
                    <a:lnTo>
                      <a:pt x="1" y="469"/>
                    </a:lnTo>
                    <a:lnTo>
                      <a:pt x="211" y="481"/>
                    </a:lnTo>
                    <a:cubicBezTo>
                      <a:pt x="521" y="499"/>
                      <a:pt x="1159" y="525"/>
                      <a:pt x="1889" y="547"/>
                    </a:cubicBezTo>
                    <a:cubicBezTo>
                      <a:pt x="2308" y="560"/>
                      <a:pt x="2762" y="569"/>
                      <a:pt x="3200" y="573"/>
                    </a:cubicBezTo>
                    <a:lnTo>
                      <a:pt x="3230" y="573"/>
                    </a:lnTo>
                    <a:cubicBezTo>
                      <a:pt x="4240" y="573"/>
                      <a:pt x="5136" y="547"/>
                      <a:pt x="5473" y="491"/>
                    </a:cubicBezTo>
                    <a:cubicBezTo>
                      <a:pt x="5481" y="491"/>
                      <a:pt x="5489" y="486"/>
                      <a:pt x="5499" y="481"/>
                    </a:cubicBezTo>
                    <a:cubicBezTo>
                      <a:pt x="5594" y="455"/>
                      <a:pt x="5621" y="416"/>
                      <a:pt x="5598" y="372"/>
                    </a:cubicBezTo>
                    <a:cubicBezTo>
                      <a:pt x="5520" y="271"/>
                      <a:pt x="5197" y="150"/>
                      <a:pt x="4969" y="71"/>
                    </a:cubicBezTo>
                    <a:cubicBezTo>
                      <a:pt x="4896" y="49"/>
                      <a:pt x="4817" y="23"/>
                      <a:pt x="4738"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098;p48">
                <a:extLst>
                  <a:ext uri="{FF2B5EF4-FFF2-40B4-BE49-F238E27FC236}">
                    <a16:creationId xmlns:a16="http://schemas.microsoft.com/office/drawing/2014/main" id="{2F6D3ED9-0D88-A87B-E9DD-74C97558A72C}"/>
                  </a:ext>
                </a:extLst>
              </p:cNvPr>
              <p:cNvSpPr/>
              <p:nvPr/>
            </p:nvSpPr>
            <p:spPr>
              <a:xfrm>
                <a:off x="3367374" y="4710195"/>
                <a:ext cx="28742" cy="1167"/>
              </a:xfrm>
              <a:custGeom>
                <a:avLst/>
                <a:gdLst/>
                <a:ahLst/>
                <a:cxnLst/>
                <a:rect l="l" t="t" r="r" b="b"/>
                <a:pathLst>
                  <a:path w="1207" h="49" extrusionOk="0">
                    <a:moveTo>
                      <a:pt x="4" y="0"/>
                    </a:moveTo>
                    <a:lnTo>
                      <a:pt x="0" y="31"/>
                    </a:lnTo>
                    <a:lnTo>
                      <a:pt x="1206" y="48"/>
                    </a:lnTo>
                    <a:cubicBezTo>
                      <a:pt x="1202" y="35"/>
                      <a:pt x="1202" y="22"/>
                      <a:pt x="1198" y="9"/>
                    </a:cubicBezTo>
                    <a:lnTo>
                      <a:pt x="4" y="0"/>
                    </a:lnTo>
                    <a:close/>
                  </a:path>
                </a:pathLst>
              </a:custGeom>
              <a:solidFill>
                <a:srgbClr val="F4A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099;p48">
                <a:extLst>
                  <a:ext uri="{FF2B5EF4-FFF2-40B4-BE49-F238E27FC236}">
                    <a16:creationId xmlns:a16="http://schemas.microsoft.com/office/drawing/2014/main" id="{20100CF3-7623-756B-29D8-12BCC7E5417B}"/>
                  </a:ext>
                </a:extLst>
              </p:cNvPr>
              <p:cNvSpPr/>
              <p:nvPr/>
            </p:nvSpPr>
            <p:spPr>
              <a:xfrm>
                <a:off x="3366207" y="4710076"/>
                <a:ext cx="134588" cy="1905"/>
              </a:xfrm>
              <a:custGeom>
                <a:avLst/>
                <a:gdLst/>
                <a:ahLst/>
                <a:cxnLst/>
                <a:rect l="l" t="t" r="r" b="b"/>
                <a:pathLst>
                  <a:path w="5652" h="80" extrusionOk="0">
                    <a:moveTo>
                      <a:pt x="5595" y="1"/>
                    </a:moveTo>
                    <a:cubicBezTo>
                      <a:pt x="5543" y="1"/>
                      <a:pt x="5490" y="1"/>
                      <a:pt x="5429" y="5"/>
                    </a:cubicBezTo>
                    <a:cubicBezTo>
                      <a:pt x="5263" y="5"/>
                      <a:pt x="5061" y="9"/>
                      <a:pt x="4821" y="19"/>
                    </a:cubicBezTo>
                    <a:cubicBezTo>
                      <a:pt x="4310" y="27"/>
                      <a:pt x="3607" y="40"/>
                      <a:pt x="2824" y="40"/>
                    </a:cubicBezTo>
                    <a:cubicBezTo>
                      <a:pt x="2046" y="40"/>
                      <a:pt x="1338" y="27"/>
                      <a:pt x="827" y="19"/>
                    </a:cubicBezTo>
                    <a:cubicBezTo>
                      <a:pt x="587" y="14"/>
                      <a:pt x="386" y="9"/>
                      <a:pt x="224" y="5"/>
                    </a:cubicBezTo>
                    <a:lnTo>
                      <a:pt x="1" y="5"/>
                    </a:lnTo>
                    <a:cubicBezTo>
                      <a:pt x="1" y="5"/>
                      <a:pt x="19" y="9"/>
                      <a:pt x="57" y="9"/>
                    </a:cubicBezTo>
                    <a:cubicBezTo>
                      <a:pt x="106" y="14"/>
                      <a:pt x="158" y="19"/>
                      <a:pt x="220" y="23"/>
                    </a:cubicBezTo>
                    <a:cubicBezTo>
                      <a:pt x="386" y="27"/>
                      <a:pt x="587" y="36"/>
                      <a:pt x="827" y="45"/>
                    </a:cubicBezTo>
                    <a:cubicBezTo>
                      <a:pt x="1338" y="66"/>
                      <a:pt x="2046" y="80"/>
                      <a:pt x="2824" y="80"/>
                    </a:cubicBezTo>
                    <a:cubicBezTo>
                      <a:pt x="3607" y="80"/>
                      <a:pt x="4315" y="62"/>
                      <a:pt x="4825" y="45"/>
                    </a:cubicBezTo>
                    <a:cubicBezTo>
                      <a:pt x="5061" y="36"/>
                      <a:pt x="5267" y="27"/>
                      <a:pt x="5429" y="19"/>
                    </a:cubicBezTo>
                    <a:cubicBezTo>
                      <a:pt x="5490" y="14"/>
                      <a:pt x="5543" y="14"/>
                      <a:pt x="5595" y="9"/>
                    </a:cubicBezTo>
                    <a:cubicBezTo>
                      <a:pt x="5630" y="5"/>
                      <a:pt x="5652" y="5"/>
                      <a:pt x="5652" y="5"/>
                    </a:cubicBezTo>
                    <a:cubicBezTo>
                      <a:pt x="5652" y="1"/>
                      <a:pt x="5630" y="1"/>
                      <a:pt x="559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100;p48">
                <a:extLst>
                  <a:ext uri="{FF2B5EF4-FFF2-40B4-BE49-F238E27FC236}">
                    <a16:creationId xmlns:a16="http://schemas.microsoft.com/office/drawing/2014/main" id="{79B4CFC1-F2CE-D81F-D827-F0E3598D83ED}"/>
                  </a:ext>
                </a:extLst>
              </p:cNvPr>
              <p:cNvSpPr/>
              <p:nvPr/>
            </p:nvSpPr>
            <p:spPr>
              <a:xfrm>
                <a:off x="3472587" y="4699860"/>
                <a:ext cx="8239" cy="12430"/>
              </a:xfrm>
              <a:custGeom>
                <a:avLst/>
                <a:gdLst/>
                <a:ahLst/>
                <a:cxnLst/>
                <a:rect l="l" t="t" r="r" b="b"/>
                <a:pathLst>
                  <a:path w="346" h="522" extrusionOk="0">
                    <a:moveTo>
                      <a:pt x="333" y="0"/>
                    </a:moveTo>
                    <a:cubicBezTo>
                      <a:pt x="312" y="0"/>
                      <a:pt x="185" y="68"/>
                      <a:pt x="96" y="212"/>
                    </a:cubicBezTo>
                    <a:cubicBezTo>
                      <a:pt x="1" y="369"/>
                      <a:pt x="9" y="521"/>
                      <a:pt x="18" y="521"/>
                    </a:cubicBezTo>
                    <a:cubicBezTo>
                      <a:pt x="31" y="521"/>
                      <a:pt x="40" y="378"/>
                      <a:pt x="132" y="233"/>
                    </a:cubicBezTo>
                    <a:cubicBezTo>
                      <a:pt x="219" y="85"/>
                      <a:pt x="346" y="10"/>
                      <a:pt x="336" y="2"/>
                    </a:cubicBezTo>
                    <a:cubicBezTo>
                      <a:pt x="336" y="1"/>
                      <a:pt x="335" y="0"/>
                      <a:pt x="3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101;p48">
                <a:extLst>
                  <a:ext uri="{FF2B5EF4-FFF2-40B4-BE49-F238E27FC236}">
                    <a16:creationId xmlns:a16="http://schemas.microsoft.com/office/drawing/2014/main" id="{54FF2EDF-C752-1E7D-DD94-76FD30ABA3A9}"/>
                  </a:ext>
                </a:extLst>
              </p:cNvPr>
              <p:cNvSpPr/>
              <p:nvPr/>
            </p:nvSpPr>
            <p:spPr>
              <a:xfrm>
                <a:off x="3449368" y="4693835"/>
                <a:ext cx="4715" cy="6596"/>
              </a:xfrm>
              <a:custGeom>
                <a:avLst/>
                <a:gdLst/>
                <a:ahLst/>
                <a:cxnLst/>
                <a:rect l="l" t="t" r="r" b="b"/>
                <a:pathLst>
                  <a:path w="198" h="277" extrusionOk="0">
                    <a:moveTo>
                      <a:pt x="186" y="0"/>
                    </a:moveTo>
                    <a:cubicBezTo>
                      <a:pt x="170" y="0"/>
                      <a:pt x="128" y="55"/>
                      <a:pt x="84" y="128"/>
                    </a:cubicBezTo>
                    <a:cubicBezTo>
                      <a:pt x="32" y="203"/>
                      <a:pt x="0" y="272"/>
                      <a:pt x="10" y="276"/>
                    </a:cubicBezTo>
                    <a:cubicBezTo>
                      <a:pt x="10" y="276"/>
                      <a:pt x="11" y="276"/>
                      <a:pt x="12" y="276"/>
                    </a:cubicBezTo>
                    <a:cubicBezTo>
                      <a:pt x="26" y="276"/>
                      <a:pt x="68" y="220"/>
                      <a:pt x="115" y="150"/>
                    </a:cubicBezTo>
                    <a:cubicBezTo>
                      <a:pt x="163" y="71"/>
                      <a:pt x="198" y="5"/>
                      <a:pt x="189" y="1"/>
                    </a:cubicBezTo>
                    <a:cubicBezTo>
                      <a:pt x="188" y="1"/>
                      <a:pt x="187" y="0"/>
                      <a:pt x="18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102;p48">
                <a:extLst>
                  <a:ext uri="{FF2B5EF4-FFF2-40B4-BE49-F238E27FC236}">
                    <a16:creationId xmlns:a16="http://schemas.microsoft.com/office/drawing/2014/main" id="{598C87BF-E9CF-5156-93CF-E4364509ED67}"/>
                  </a:ext>
                </a:extLst>
              </p:cNvPr>
              <p:cNvSpPr/>
              <p:nvPr/>
            </p:nvSpPr>
            <p:spPr>
              <a:xfrm>
                <a:off x="3443010" y="4692573"/>
                <a:ext cx="5358" cy="4453"/>
              </a:xfrm>
              <a:custGeom>
                <a:avLst/>
                <a:gdLst/>
                <a:ahLst/>
                <a:cxnLst/>
                <a:rect l="l" t="t" r="r" b="b"/>
                <a:pathLst>
                  <a:path w="225" h="187" extrusionOk="0">
                    <a:moveTo>
                      <a:pt x="211" y="1"/>
                    </a:moveTo>
                    <a:cubicBezTo>
                      <a:pt x="196" y="1"/>
                      <a:pt x="148" y="33"/>
                      <a:pt x="97" y="80"/>
                    </a:cubicBezTo>
                    <a:cubicBezTo>
                      <a:pt x="41" y="129"/>
                      <a:pt x="1" y="181"/>
                      <a:pt x="10" y="185"/>
                    </a:cubicBezTo>
                    <a:cubicBezTo>
                      <a:pt x="11" y="186"/>
                      <a:pt x="12" y="187"/>
                      <a:pt x="13" y="187"/>
                    </a:cubicBezTo>
                    <a:cubicBezTo>
                      <a:pt x="25" y="187"/>
                      <a:pt x="73" y="154"/>
                      <a:pt x="124" y="107"/>
                    </a:cubicBezTo>
                    <a:cubicBezTo>
                      <a:pt x="185" y="58"/>
                      <a:pt x="224" y="10"/>
                      <a:pt x="215" y="2"/>
                    </a:cubicBezTo>
                    <a:cubicBezTo>
                      <a:pt x="214" y="1"/>
                      <a:pt x="213" y="1"/>
                      <a:pt x="2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103;p48">
                <a:extLst>
                  <a:ext uri="{FF2B5EF4-FFF2-40B4-BE49-F238E27FC236}">
                    <a16:creationId xmlns:a16="http://schemas.microsoft.com/office/drawing/2014/main" id="{29D66744-57C2-0CBA-9B11-4658CEDC30CB}"/>
                  </a:ext>
                </a:extLst>
              </p:cNvPr>
              <p:cNvSpPr/>
              <p:nvPr/>
            </p:nvSpPr>
            <p:spPr>
              <a:xfrm>
                <a:off x="3439175" y="4689048"/>
                <a:ext cx="8239" cy="1072"/>
              </a:xfrm>
              <a:custGeom>
                <a:avLst/>
                <a:gdLst/>
                <a:ahLst/>
                <a:cxnLst/>
                <a:rect l="l" t="t" r="r" b="b"/>
                <a:pathLst>
                  <a:path w="346" h="45" extrusionOk="0">
                    <a:moveTo>
                      <a:pt x="171" y="1"/>
                    </a:moveTo>
                    <a:cubicBezTo>
                      <a:pt x="75" y="1"/>
                      <a:pt x="0" y="10"/>
                      <a:pt x="0" y="23"/>
                    </a:cubicBezTo>
                    <a:cubicBezTo>
                      <a:pt x="0" y="31"/>
                      <a:pt x="75" y="41"/>
                      <a:pt x="171" y="45"/>
                    </a:cubicBezTo>
                    <a:cubicBezTo>
                      <a:pt x="267" y="45"/>
                      <a:pt x="346" y="36"/>
                      <a:pt x="346" y="23"/>
                    </a:cubicBezTo>
                    <a:cubicBezTo>
                      <a:pt x="346" y="14"/>
                      <a:pt x="267" y="5"/>
                      <a:pt x="17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104;p48">
                <a:extLst>
                  <a:ext uri="{FF2B5EF4-FFF2-40B4-BE49-F238E27FC236}">
                    <a16:creationId xmlns:a16="http://schemas.microsoft.com/office/drawing/2014/main" id="{DEAF4763-6AF3-EDBB-7B9B-0DBAD4F41AE7}"/>
                  </a:ext>
                </a:extLst>
              </p:cNvPr>
              <p:cNvSpPr/>
              <p:nvPr/>
            </p:nvSpPr>
            <p:spPr>
              <a:xfrm>
                <a:off x="3437627" y="4684190"/>
                <a:ext cx="9573" cy="1500"/>
              </a:xfrm>
              <a:custGeom>
                <a:avLst/>
                <a:gdLst/>
                <a:ahLst/>
                <a:cxnLst/>
                <a:rect l="l" t="t" r="r" b="b"/>
                <a:pathLst>
                  <a:path w="402" h="63" extrusionOk="0">
                    <a:moveTo>
                      <a:pt x="20" y="0"/>
                    </a:moveTo>
                    <a:cubicBezTo>
                      <a:pt x="11" y="0"/>
                      <a:pt x="6" y="1"/>
                      <a:pt x="5" y="4"/>
                    </a:cubicBezTo>
                    <a:cubicBezTo>
                      <a:pt x="0" y="13"/>
                      <a:pt x="87" y="52"/>
                      <a:pt x="197" y="61"/>
                    </a:cubicBezTo>
                    <a:cubicBezTo>
                      <a:pt x="212" y="62"/>
                      <a:pt x="227" y="63"/>
                      <a:pt x="241" y="63"/>
                    </a:cubicBezTo>
                    <a:cubicBezTo>
                      <a:pt x="333" y="63"/>
                      <a:pt x="402" y="42"/>
                      <a:pt x="398" y="35"/>
                    </a:cubicBezTo>
                    <a:cubicBezTo>
                      <a:pt x="398" y="21"/>
                      <a:pt x="310" y="25"/>
                      <a:pt x="201" y="17"/>
                    </a:cubicBezTo>
                    <a:cubicBezTo>
                      <a:pt x="120" y="14"/>
                      <a:pt x="50" y="0"/>
                      <a:pt x="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105;p48">
                <a:extLst>
                  <a:ext uri="{FF2B5EF4-FFF2-40B4-BE49-F238E27FC236}">
                    <a16:creationId xmlns:a16="http://schemas.microsoft.com/office/drawing/2014/main" id="{BA3AF512-208C-3F51-241D-24341CA9ACBD}"/>
                  </a:ext>
                </a:extLst>
              </p:cNvPr>
              <p:cNvSpPr/>
              <p:nvPr/>
            </p:nvSpPr>
            <p:spPr>
              <a:xfrm>
                <a:off x="3452297" y="4686309"/>
                <a:ext cx="15097" cy="8620"/>
              </a:xfrm>
              <a:custGeom>
                <a:avLst/>
                <a:gdLst/>
                <a:ahLst/>
                <a:cxnLst/>
                <a:rect l="l" t="t" r="r" b="b"/>
                <a:pathLst>
                  <a:path w="634" h="362" extrusionOk="0">
                    <a:moveTo>
                      <a:pt x="432" y="42"/>
                    </a:moveTo>
                    <a:cubicBezTo>
                      <a:pt x="480" y="42"/>
                      <a:pt x="529" y="51"/>
                      <a:pt x="569" y="77"/>
                    </a:cubicBezTo>
                    <a:cubicBezTo>
                      <a:pt x="603" y="99"/>
                      <a:pt x="591" y="142"/>
                      <a:pt x="551" y="164"/>
                    </a:cubicBezTo>
                    <a:cubicBezTo>
                      <a:pt x="516" y="186"/>
                      <a:pt x="472" y="199"/>
                      <a:pt x="433" y="212"/>
                    </a:cubicBezTo>
                    <a:cubicBezTo>
                      <a:pt x="349" y="243"/>
                      <a:pt x="276" y="261"/>
                      <a:pt x="210" y="273"/>
                    </a:cubicBezTo>
                    <a:cubicBezTo>
                      <a:pt x="147" y="284"/>
                      <a:pt x="95" y="290"/>
                      <a:pt x="59" y="293"/>
                    </a:cubicBezTo>
                    <a:lnTo>
                      <a:pt x="59" y="293"/>
                    </a:lnTo>
                    <a:cubicBezTo>
                      <a:pt x="73" y="260"/>
                      <a:pt x="95" y="220"/>
                      <a:pt x="131" y="178"/>
                    </a:cubicBezTo>
                    <a:cubicBezTo>
                      <a:pt x="171" y="129"/>
                      <a:pt x="232" y="81"/>
                      <a:pt x="315" y="59"/>
                    </a:cubicBezTo>
                    <a:cubicBezTo>
                      <a:pt x="349" y="49"/>
                      <a:pt x="391" y="42"/>
                      <a:pt x="432" y="42"/>
                    </a:cubicBezTo>
                    <a:close/>
                    <a:moveTo>
                      <a:pt x="428" y="1"/>
                    </a:moveTo>
                    <a:cubicBezTo>
                      <a:pt x="286" y="1"/>
                      <a:pt x="163" y="84"/>
                      <a:pt x="109" y="160"/>
                    </a:cubicBezTo>
                    <a:cubicBezTo>
                      <a:pt x="70" y="208"/>
                      <a:pt x="51" y="257"/>
                      <a:pt x="42" y="294"/>
                    </a:cubicBezTo>
                    <a:lnTo>
                      <a:pt x="42" y="294"/>
                    </a:lnTo>
                    <a:cubicBezTo>
                      <a:pt x="15" y="297"/>
                      <a:pt x="0" y="298"/>
                      <a:pt x="0" y="299"/>
                    </a:cubicBezTo>
                    <a:cubicBezTo>
                      <a:pt x="0" y="303"/>
                      <a:pt x="14" y="307"/>
                      <a:pt x="39" y="309"/>
                    </a:cubicBezTo>
                    <a:lnTo>
                      <a:pt x="39" y="309"/>
                    </a:lnTo>
                    <a:cubicBezTo>
                      <a:pt x="31" y="341"/>
                      <a:pt x="31" y="361"/>
                      <a:pt x="35" y="361"/>
                    </a:cubicBezTo>
                    <a:cubicBezTo>
                      <a:pt x="37" y="361"/>
                      <a:pt x="40" y="341"/>
                      <a:pt x="52" y="309"/>
                    </a:cubicBezTo>
                    <a:lnTo>
                      <a:pt x="52" y="309"/>
                    </a:lnTo>
                    <a:cubicBezTo>
                      <a:pt x="59" y="310"/>
                      <a:pt x="67" y="310"/>
                      <a:pt x="75" y="310"/>
                    </a:cubicBezTo>
                    <a:cubicBezTo>
                      <a:pt x="111" y="310"/>
                      <a:pt x="158" y="307"/>
                      <a:pt x="214" y="299"/>
                    </a:cubicBezTo>
                    <a:cubicBezTo>
                      <a:pt x="280" y="291"/>
                      <a:pt x="359" y="277"/>
                      <a:pt x="442" y="251"/>
                    </a:cubicBezTo>
                    <a:cubicBezTo>
                      <a:pt x="486" y="234"/>
                      <a:pt x="529" y="225"/>
                      <a:pt x="573" y="194"/>
                    </a:cubicBezTo>
                    <a:cubicBezTo>
                      <a:pt x="595" y="182"/>
                      <a:pt x="617" y="160"/>
                      <a:pt x="625" y="129"/>
                    </a:cubicBezTo>
                    <a:cubicBezTo>
                      <a:pt x="634" y="99"/>
                      <a:pt x="617" y="59"/>
                      <a:pt x="595" y="41"/>
                    </a:cubicBezTo>
                    <a:cubicBezTo>
                      <a:pt x="538" y="13"/>
                      <a:pt x="482" y="1"/>
                      <a:pt x="4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106;p48">
                <a:extLst>
                  <a:ext uri="{FF2B5EF4-FFF2-40B4-BE49-F238E27FC236}">
                    <a16:creationId xmlns:a16="http://schemas.microsoft.com/office/drawing/2014/main" id="{DCB112A7-2053-10A9-4B32-B35EF2990511}"/>
                  </a:ext>
                </a:extLst>
              </p:cNvPr>
              <p:cNvSpPr/>
              <p:nvPr/>
            </p:nvSpPr>
            <p:spPr>
              <a:xfrm>
                <a:off x="3446772" y="4683857"/>
                <a:ext cx="7739" cy="9906"/>
              </a:xfrm>
              <a:custGeom>
                <a:avLst/>
                <a:gdLst/>
                <a:ahLst/>
                <a:cxnLst/>
                <a:rect l="l" t="t" r="r" b="b"/>
                <a:pathLst>
                  <a:path w="325" h="416" extrusionOk="0">
                    <a:moveTo>
                      <a:pt x="83" y="0"/>
                    </a:moveTo>
                    <a:cubicBezTo>
                      <a:pt x="80" y="0"/>
                      <a:pt x="78" y="1"/>
                      <a:pt x="75" y="1"/>
                    </a:cubicBezTo>
                    <a:cubicBezTo>
                      <a:pt x="27" y="9"/>
                      <a:pt x="0" y="66"/>
                      <a:pt x="10" y="101"/>
                    </a:cubicBezTo>
                    <a:cubicBezTo>
                      <a:pt x="14" y="136"/>
                      <a:pt x="31" y="171"/>
                      <a:pt x="49" y="197"/>
                    </a:cubicBezTo>
                    <a:cubicBezTo>
                      <a:pt x="79" y="249"/>
                      <a:pt x="115" y="293"/>
                      <a:pt x="149" y="324"/>
                    </a:cubicBezTo>
                    <a:cubicBezTo>
                      <a:pt x="210" y="385"/>
                      <a:pt x="259" y="412"/>
                      <a:pt x="270" y="412"/>
                    </a:cubicBezTo>
                    <a:cubicBezTo>
                      <a:pt x="271" y="412"/>
                      <a:pt x="272" y="412"/>
                      <a:pt x="272" y="412"/>
                    </a:cubicBezTo>
                    <a:cubicBezTo>
                      <a:pt x="276" y="407"/>
                      <a:pt x="228" y="372"/>
                      <a:pt x="167" y="307"/>
                    </a:cubicBezTo>
                    <a:cubicBezTo>
                      <a:pt x="141" y="271"/>
                      <a:pt x="105" y="228"/>
                      <a:pt x="79" y="176"/>
                    </a:cubicBezTo>
                    <a:cubicBezTo>
                      <a:pt x="49" y="132"/>
                      <a:pt x="31" y="53"/>
                      <a:pt x="83" y="39"/>
                    </a:cubicBezTo>
                    <a:cubicBezTo>
                      <a:pt x="85" y="39"/>
                      <a:pt x="87" y="39"/>
                      <a:pt x="89" y="39"/>
                    </a:cubicBezTo>
                    <a:cubicBezTo>
                      <a:pt x="140" y="39"/>
                      <a:pt x="194" y="89"/>
                      <a:pt x="224" y="132"/>
                    </a:cubicBezTo>
                    <a:cubicBezTo>
                      <a:pt x="258" y="180"/>
                      <a:pt x="276" y="228"/>
                      <a:pt x="285" y="271"/>
                    </a:cubicBezTo>
                    <a:cubicBezTo>
                      <a:pt x="302" y="359"/>
                      <a:pt x="280" y="416"/>
                      <a:pt x="289" y="416"/>
                    </a:cubicBezTo>
                    <a:cubicBezTo>
                      <a:pt x="293" y="416"/>
                      <a:pt x="324" y="364"/>
                      <a:pt x="311" y="267"/>
                    </a:cubicBezTo>
                    <a:cubicBezTo>
                      <a:pt x="307" y="219"/>
                      <a:pt x="289" y="162"/>
                      <a:pt x="254" y="110"/>
                    </a:cubicBezTo>
                    <a:cubicBezTo>
                      <a:pt x="215" y="63"/>
                      <a:pt x="170" y="0"/>
                      <a:pt x="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107;p48">
                <a:extLst>
                  <a:ext uri="{FF2B5EF4-FFF2-40B4-BE49-F238E27FC236}">
                    <a16:creationId xmlns:a16="http://schemas.microsoft.com/office/drawing/2014/main" id="{231A9483-D78D-8AAB-D43E-433799F2379C}"/>
                  </a:ext>
                </a:extLst>
              </p:cNvPr>
              <p:cNvSpPr/>
              <p:nvPr/>
            </p:nvSpPr>
            <p:spPr>
              <a:xfrm>
                <a:off x="3367779" y="4687976"/>
                <a:ext cx="28242" cy="22955"/>
              </a:xfrm>
              <a:custGeom>
                <a:avLst/>
                <a:gdLst/>
                <a:ahLst/>
                <a:cxnLst/>
                <a:rect l="l" t="t" r="r" b="b"/>
                <a:pathLst>
                  <a:path w="1186" h="964" extrusionOk="0">
                    <a:moveTo>
                      <a:pt x="184" y="1"/>
                    </a:moveTo>
                    <a:cubicBezTo>
                      <a:pt x="136" y="1"/>
                      <a:pt x="97" y="4"/>
                      <a:pt x="66" y="7"/>
                    </a:cubicBezTo>
                    <a:cubicBezTo>
                      <a:pt x="23" y="11"/>
                      <a:pt x="1" y="20"/>
                      <a:pt x="1" y="20"/>
                    </a:cubicBezTo>
                    <a:cubicBezTo>
                      <a:pt x="1" y="22"/>
                      <a:pt x="6" y="23"/>
                      <a:pt x="17" y="23"/>
                    </a:cubicBezTo>
                    <a:cubicBezTo>
                      <a:pt x="33" y="23"/>
                      <a:pt x="63" y="21"/>
                      <a:pt x="103" y="21"/>
                    </a:cubicBezTo>
                    <a:cubicBezTo>
                      <a:pt x="142" y="21"/>
                      <a:pt x="190" y="22"/>
                      <a:pt x="245" y="29"/>
                    </a:cubicBezTo>
                    <a:cubicBezTo>
                      <a:pt x="394" y="46"/>
                      <a:pt x="604" y="108"/>
                      <a:pt x="783" y="251"/>
                    </a:cubicBezTo>
                    <a:cubicBezTo>
                      <a:pt x="962" y="396"/>
                      <a:pt x="1072" y="584"/>
                      <a:pt x="1119" y="723"/>
                    </a:cubicBezTo>
                    <a:cubicBezTo>
                      <a:pt x="1171" y="868"/>
                      <a:pt x="1177" y="964"/>
                      <a:pt x="1185" y="964"/>
                    </a:cubicBezTo>
                    <a:lnTo>
                      <a:pt x="1185" y="894"/>
                    </a:lnTo>
                    <a:cubicBezTo>
                      <a:pt x="1181" y="850"/>
                      <a:pt x="1167" y="789"/>
                      <a:pt x="1145" y="715"/>
                    </a:cubicBezTo>
                    <a:cubicBezTo>
                      <a:pt x="1102" y="566"/>
                      <a:pt x="997" y="370"/>
                      <a:pt x="810" y="221"/>
                    </a:cubicBezTo>
                    <a:cubicBezTo>
                      <a:pt x="621" y="68"/>
                      <a:pt x="403" y="11"/>
                      <a:pt x="249" y="3"/>
                    </a:cubicBezTo>
                    <a:cubicBezTo>
                      <a:pt x="226" y="1"/>
                      <a:pt x="204" y="1"/>
                      <a:pt x="1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108;p48">
                <a:extLst>
                  <a:ext uri="{FF2B5EF4-FFF2-40B4-BE49-F238E27FC236}">
                    <a16:creationId xmlns:a16="http://schemas.microsoft.com/office/drawing/2014/main" id="{644C223E-78CC-159F-AE85-41433E1B6627}"/>
                  </a:ext>
                </a:extLst>
              </p:cNvPr>
              <p:cNvSpPr/>
              <p:nvPr/>
            </p:nvSpPr>
            <p:spPr>
              <a:xfrm>
                <a:off x="3375186" y="4655446"/>
                <a:ext cx="1143" cy="32599"/>
              </a:xfrm>
              <a:custGeom>
                <a:avLst/>
                <a:gdLst/>
                <a:ahLst/>
                <a:cxnLst/>
                <a:rect l="l" t="t" r="r" b="b"/>
                <a:pathLst>
                  <a:path w="48" h="1369" extrusionOk="0">
                    <a:moveTo>
                      <a:pt x="35" y="0"/>
                    </a:moveTo>
                    <a:cubicBezTo>
                      <a:pt x="21" y="0"/>
                      <a:pt x="9" y="306"/>
                      <a:pt x="5" y="687"/>
                    </a:cubicBezTo>
                    <a:cubicBezTo>
                      <a:pt x="0" y="1063"/>
                      <a:pt x="5" y="1369"/>
                      <a:pt x="17" y="1369"/>
                    </a:cubicBezTo>
                    <a:cubicBezTo>
                      <a:pt x="31" y="1369"/>
                      <a:pt x="39" y="1063"/>
                      <a:pt x="43" y="687"/>
                    </a:cubicBezTo>
                    <a:cubicBezTo>
                      <a:pt x="48" y="306"/>
                      <a:pt x="43" y="0"/>
                      <a:pt x="3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109;p48">
                <a:extLst>
                  <a:ext uri="{FF2B5EF4-FFF2-40B4-BE49-F238E27FC236}">
                    <a16:creationId xmlns:a16="http://schemas.microsoft.com/office/drawing/2014/main" id="{91595948-BF0D-0008-6402-057373DAF5E2}"/>
                  </a:ext>
                </a:extLst>
              </p:cNvPr>
              <p:cNvSpPr/>
              <p:nvPr/>
            </p:nvSpPr>
            <p:spPr>
              <a:xfrm>
                <a:off x="3405978" y="4703527"/>
                <a:ext cx="23336" cy="1262"/>
              </a:xfrm>
              <a:custGeom>
                <a:avLst/>
                <a:gdLst/>
                <a:ahLst/>
                <a:cxnLst/>
                <a:rect l="l" t="t" r="r" b="b"/>
                <a:pathLst>
                  <a:path w="980" h="53" extrusionOk="0">
                    <a:moveTo>
                      <a:pt x="51" y="0"/>
                    </a:moveTo>
                    <a:cubicBezTo>
                      <a:pt x="21" y="0"/>
                      <a:pt x="5" y="2"/>
                      <a:pt x="5" y="5"/>
                    </a:cubicBezTo>
                    <a:cubicBezTo>
                      <a:pt x="1" y="14"/>
                      <a:pt x="219" y="48"/>
                      <a:pt x="490" y="53"/>
                    </a:cubicBezTo>
                    <a:cubicBezTo>
                      <a:pt x="761" y="53"/>
                      <a:pt x="979" y="22"/>
                      <a:pt x="975" y="10"/>
                    </a:cubicBezTo>
                    <a:cubicBezTo>
                      <a:pt x="975" y="7"/>
                      <a:pt x="959" y="6"/>
                      <a:pt x="931" y="6"/>
                    </a:cubicBezTo>
                    <a:cubicBezTo>
                      <a:pt x="869" y="6"/>
                      <a:pt x="747" y="10"/>
                      <a:pt x="599" y="10"/>
                    </a:cubicBezTo>
                    <a:cubicBezTo>
                      <a:pt x="564" y="10"/>
                      <a:pt x="528" y="10"/>
                      <a:pt x="490" y="10"/>
                    </a:cubicBezTo>
                    <a:cubicBezTo>
                      <a:pt x="297" y="10"/>
                      <a:pt x="129" y="0"/>
                      <a:pt x="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110;p48">
                <a:extLst>
                  <a:ext uri="{FF2B5EF4-FFF2-40B4-BE49-F238E27FC236}">
                    <a16:creationId xmlns:a16="http://schemas.microsoft.com/office/drawing/2014/main" id="{DF7002E5-8D59-80D0-2A9D-969F91048251}"/>
                  </a:ext>
                </a:extLst>
              </p:cNvPr>
              <p:cNvSpPr/>
              <p:nvPr/>
            </p:nvSpPr>
            <p:spPr>
              <a:xfrm>
                <a:off x="3390260" y="4703599"/>
                <a:ext cx="2738" cy="4548"/>
              </a:xfrm>
              <a:custGeom>
                <a:avLst/>
                <a:gdLst/>
                <a:ahLst/>
                <a:cxnLst/>
                <a:rect l="l" t="t" r="r" b="b"/>
                <a:pathLst>
                  <a:path w="115" h="191" extrusionOk="0">
                    <a:moveTo>
                      <a:pt x="14" y="1"/>
                    </a:moveTo>
                    <a:cubicBezTo>
                      <a:pt x="12" y="1"/>
                      <a:pt x="10" y="1"/>
                      <a:pt x="9" y="2"/>
                    </a:cubicBezTo>
                    <a:cubicBezTo>
                      <a:pt x="1" y="7"/>
                      <a:pt x="27" y="45"/>
                      <a:pt x="49" y="98"/>
                    </a:cubicBezTo>
                    <a:cubicBezTo>
                      <a:pt x="75" y="146"/>
                      <a:pt x="84" y="190"/>
                      <a:pt x="96" y="190"/>
                    </a:cubicBezTo>
                    <a:cubicBezTo>
                      <a:pt x="106" y="190"/>
                      <a:pt x="114" y="138"/>
                      <a:pt x="88" y="81"/>
                    </a:cubicBezTo>
                    <a:cubicBezTo>
                      <a:pt x="65" y="30"/>
                      <a:pt x="28" y="1"/>
                      <a:pt x="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111;p48">
                <a:extLst>
                  <a:ext uri="{FF2B5EF4-FFF2-40B4-BE49-F238E27FC236}">
                    <a16:creationId xmlns:a16="http://schemas.microsoft.com/office/drawing/2014/main" id="{34D0D57A-5AA9-735F-C345-447114CA3DFC}"/>
                  </a:ext>
                </a:extLst>
              </p:cNvPr>
              <p:cNvSpPr/>
              <p:nvPr/>
            </p:nvSpPr>
            <p:spPr>
              <a:xfrm>
                <a:off x="3384426" y="4696312"/>
                <a:ext cx="3358" cy="3024"/>
              </a:xfrm>
              <a:custGeom>
                <a:avLst/>
                <a:gdLst/>
                <a:ahLst/>
                <a:cxnLst/>
                <a:rect l="l" t="t" r="r" b="b"/>
                <a:pathLst>
                  <a:path w="141" h="127" extrusionOk="0">
                    <a:moveTo>
                      <a:pt x="15" y="0"/>
                    </a:moveTo>
                    <a:cubicBezTo>
                      <a:pt x="13" y="0"/>
                      <a:pt x="11" y="1"/>
                      <a:pt x="10" y="2"/>
                    </a:cubicBezTo>
                    <a:cubicBezTo>
                      <a:pt x="0" y="6"/>
                      <a:pt x="22" y="41"/>
                      <a:pt x="58" y="77"/>
                    </a:cubicBezTo>
                    <a:cubicBezTo>
                      <a:pt x="88" y="106"/>
                      <a:pt x="117" y="127"/>
                      <a:pt x="128" y="127"/>
                    </a:cubicBezTo>
                    <a:cubicBezTo>
                      <a:pt x="130" y="127"/>
                      <a:pt x="131" y="126"/>
                      <a:pt x="132" y="125"/>
                    </a:cubicBezTo>
                    <a:cubicBezTo>
                      <a:pt x="141" y="120"/>
                      <a:pt x="119" y="85"/>
                      <a:pt x="84" y="50"/>
                    </a:cubicBezTo>
                    <a:cubicBezTo>
                      <a:pt x="54" y="20"/>
                      <a:pt x="27" y="0"/>
                      <a:pt x="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112;p48">
                <a:extLst>
                  <a:ext uri="{FF2B5EF4-FFF2-40B4-BE49-F238E27FC236}">
                    <a16:creationId xmlns:a16="http://schemas.microsoft.com/office/drawing/2014/main" id="{EB0C60BB-40E2-933C-93EA-2BA2FEB48A71}"/>
                  </a:ext>
                </a:extLst>
              </p:cNvPr>
              <p:cNvSpPr/>
              <p:nvPr/>
            </p:nvSpPr>
            <p:spPr>
              <a:xfrm>
                <a:off x="3376138" y="4692525"/>
                <a:ext cx="4786" cy="2024"/>
              </a:xfrm>
              <a:custGeom>
                <a:avLst/>
                <a:gdLst/>
                <a:ahLst/>
                <a:cxnLst/>
                <a:rect l="l" t="t" r="r" b="b"/>
                <a:pathLst>
                  <a:path w="201" h="85" extrusionOk="0">
                    <a:moveTo>
                      <a:pt x="61" y="0"/>
                    </a:moveTo>
                    <a:cubicBezTo>
                      <a:pt x="25" y="0"/>
                      <a:pt x="0" y="12"/>
                      <a:pt x="3" y="22"/>
                    </a:cubicBezTo>
                    <a:cubicBezTo>
                      <a:pt x="8" y="30"/>
                      <a:pt x="52" y="30"/>
                      <a:pt x="100" y="48"/>
                    </a:cubicBezTo>
                    <a:cubicBezTo>
                      <a:pt x="142" y="62"/>
                      <a:pt x="173" y="84"/>
                      <a:pt x="186" y="84"/>
                    </a:cubicBezTo>
                    <a:cubicBezTo>
                      <a:pt x="188" y="84"/>
                      <a:pt x="190" y="84"/>
                      <a:pt x="191" y="82"/>
                    </a:cubicBezTo>
                    <a:cubicBezTo>
                      <a:pt x="201" y="78"/>
                      <a:pt x="174" y="30"/>
                      <a:pt x="112" y="8"/>
                    </a:cubicBezTo>
                    <a:cubicBezTo>
                      <a:pt x="94" y="3"/>
                      <a:pt x="77" y="0"/>
                      <a:pt x="6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113;p48">
                <a:extLst>
                  <a:ext uri="{FF2B5EF4-FFF2-40B4-BE49-F238E27FC236}">
                    <a16:creationId xmlns:a16="http://schemas.microsoft.com/office/drawing/2014/main" id="{F60C8CEA-246F-CC51-9AEC-BB5F8736F63B}"/>
                  </a:ext>
                </a:extLst>
              </p:cNvPr>
              <p:cNvSpPr/>
              <p:nvPr/>
            </p:nvSpPr>
            <p:spPr>
              <a:xfrm>
                <a:off x="3370185" y="4691239"/>
                <a:ext cx="2619" cy="1310"/>
              </a:xfrm>
              <a:custGeom>
                <a:avLst/>
                <a:gdLst/>
                <a:ahLst/>
                <a:cxnLst/>
                <a:rect l="l" t="t" r="r" b="b"/>
                <a:pathLst>
                  <a:path w="110" h="55" extrusionOk="0">
                    <a:moveTo>
                      <a:pt x="25" y="0"/>
                    </a:moveTo>
                    <a:cubicBezTo>
                      <a:pt x="14" y="0"/>
                      <a:pt x="7" y="3"/>
                      <a:pt x="5" y="10"/>
                    </a:cubicBezTo>
                    <a:cubicBezTo>
                      <a:pt x="1" y="18"/>
                      <a:pt x="17" y="36"/>
                      <a:pt x="48" y="44"/>
                    </a:cubicBezTo>
                    <a:cubicBezTo>
                      <a:pt x="61" y="51"/>
                      <a:pt x="74" y="54"/>
                      <a:pt x="84" y="54"/>
                    </a:cubicBezTo>
                    <a:cubicBezTo>
                      <a:pt x="95" y="54"/>
                      <a:pt x="103" y="51"/>
                      <a:pt x="105" y="44"/>
                    </a:cubicBezTo>
                    <a:cubicBezTo>
                      <a:pt x="110" y="36"/>
                      <a:pt x="88" y="18"/>
                      <a:pt x="61" y="10"/>
                    </a:cubicBezTo>
                    <a:cubicBezTo>
                      <a:pt x="48" y="3"/>
                      <a:pt x="35" y="0"/>
                      <a:pt x="2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114;p48">
                <a:extLst>
                  <a:ext uri="{FF2B5EF4-FFF2-40B4-BE49-F238E27FC236}">
                    <a16:creationId xmlns:a16="http://schemas.microsoft.com/office/drawing/2014/main" id="{56CE4E2F-71DB-21B6-F5D3-2560A6490EDD}"/>
                  </a:ext>
                </a:extLst>
              </p:cNvPr>
              <p:cNvSpPr/>
              <p:nvPr/>
            </p:nvSpPr>
            <p:spPr>
              <a:xfrm>
                <a:off x="3124656" y="4497889"/>
                <a:ext cx="97322" cy="143137"/>
              </a:xfrm>
              <a:custGeom>
                <a:avLst/>
                <a:gdLst/>
                <a:ahLst/>
                <a:cxnLst/>
                <a:rect l="l" t="t" r="r" b="b"/>
                <a:pathLst>
                  <a:path w="4087" h="6011" extrusionOk="0">
                    <a:moveTo>
                      <a:pt x="2090" y="0"/>
                    </a:moveTo>
                    <a:lnTo>
                      <a:pt x="1" y="1555"/>
                    </a:lnTo>
                    <a:lnTo>
                      <a:pt x="115" y="1726"/>
                    </a:lnTo>
                    <a:cubicBezTo>
                      <a:pt x="626" y="2495"/>
                      <a:pt x="2767" y="5585"/>
                      <a:pt x="3288" y="5966"/>
                    </a:cubicBezTo>
                    <a:cubicBezTo>
                      <a:pt x="3330" y="5997"/>
                      <a:pt x="3363" y="6011"/>
                      <a:pt x="3387" y="6011"/>
                    </a:cubicBezTo>
                    <a:cubicBezTo>
                      <a:pt x="3696" y="6011"/>
                      <a:pt x="2675" y="3741"/>
                      <a:pt x="2675" y="3741"/>
                    </a:cubicBezTo>
                    <a:lnTo>
                      <a:pt x="4087" y="2666"/>
                    </a:lnTo>
                    <a:lnTo>
                      <a:pt x="2090"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115;p48">
                <a:extLst>
                  <a:ext uri="{FF2B5EF4-FFF2-40B4-BE49-F238E27FC236}">
                    <a16:creationId xmlns:a16="http://schemas.microsoft.com/office/drawing/2014/main" id="{17D09219-7C06-50EE-A675-D3A8B1AF4856}"/>
                  </a:ext>
                </a:extLst>
              </p:cNvPr>
              <p:cNvSpPr/>
              <p:nvPr/>
            </p:nvSpPr>
            <p:spPr>
              <a:xfrm>
                <a:off x="3143279" y="4520989"/>
                <a:ext cx="143" cy="24"/>
              </a:xfrm>
              <a:custGeom>
                <a:avLst/>
                <a:gdLst/>
                <a:ahLst/>
                <a:cxnLst/>
                <a:rect l="l" t="t" r="r" b="b"/>
                <a:pathLst>
                  <a:path w="6" h="1" extrusionOk="0">
                    <a:moveTo>
                      <a:pt x="5" y="0"/>
                    </a:moveTo>
                    <a:lnTo>
                      <a:pt x="1" y="0"/>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116;p48">
                <a:extLst>
                  <a:ext uri="{FF2B5EF4-FFF2-40B4-BE49-F238E27FC236}">
                    <a16:creationId xmlns:a16="http://schemas.microsoft.com/office/drawing/2014/main" id="{8C4A2742-822C-CC17-64A2-9A041CCA1403}"/>
                  </a:ext>
                </a:extLst>
              </p:cNvPr>
              <p:cNvSpPr/>
              <p:nvPr/>
            </p:nvSpPr>
            <p:spPr>
              <a:xfrm>
                <a:off x="3125609" y="4520989"/>
                <a:ext cx="24479" cy="35933"/>
              </a:xfrm>
              <a:custGeom>
                <a:avLst/>
                <a:gdLst/>
                <a:ahLst/>
                <a:cxnLst/>
                <a:rect l="l" t="t" r="r" b="b"/>
                <a:pathLst>
                  <a:path w="1028" h="1509" extrusionOk="0">
                    <a:moveTo>
                      <a:pt x="743" y="0"/>
                    </a:moveTo>
                    <a:lnTo>
                      <a:pt x="0" y="559"/>
                    </a:lnTo>
                    <a:lnTo>
                      <a:pt x="27" y="547"/>
                    </a:lnTo>
                    <a:lnTo>
                      <a:pt x="735" y="1508"/>
                    </a:lnTo>
                    <a:cubicBezTo>
                      <a:pt x="914" y="1307"/>
                      <a:pt x="1015" y="1041"/>
                      <a:pt x="1019" y="769"/>
                    </a:cubicBezTo>
                    <a:cubicBezTo>
                      <a:pt x="1027" y="486"/>
                      <a:pt x="936" y="214"/>
                      <a:pt x="74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117;p48">
                <a:extLst>
                  <a:ext uri="{FF2B5EF4-FFF2-40B4-BE49-F238E27FC236}">
                    <a16:creationId xmlns:a16="http://schemas.microsoft.com/office/drawing/2014/main" id="{ED77263D-08AC-4664-3C4B-31BEA820C935}"/>
                  </a:ext>
                </a:extLst>
              </p:cNvPr>
              <p:cNvSpPr/>
              <p:nvPr/>
            </p:nvSpPr>
            <p:spPr>
              <a:xfrm>
                <a:off x="3124656" y="4534920"/>
                <a:ext cx="81724" cy="106489"/>
              </a:xfrm>
              <a:custGeom>
                <a:avLst/>
                <a:gdLst/>
                <a:ahLst/>
                <a:cxnLst/>
                <a:rect l="l" t="t" r="r" b="b"/>
                <a:pathLst>
                  <a:path w="3432" h="4472" extrusionOk="0">
                    <a:moveTo>
                      <a:pt x="1" y="0"/>
                    </a:moveTo>
                    <a:cubicBezTo>
                      <a:pt x="425" y="678"/>
                      <a:pt x="1160" y="1718"/>
                      <a:pt x="1836" y="2623"/>
                    </a:cubicBezTo>
                    <a:cubicBezTo>
                      <a:pt x="1128" y="1658"/>
                      <a:pt x="390" y="583"/>
                      <a:pt x="115" y="171"/>
                    </a:cubicBezTo>
                    <a:lnTo>
                      <a:pt x="1" y="0"/>
                    </a:lnTo>
                    <a:close/>
                    <a:moveTo>
                      <a:pt x="3217" y="3514"/>
                    </a:moveTo>
                    <a:lnTo>
                      <a:pt x="3217" y="3514"/>
                    </a:lnTo>
                    <a:cubicBezTo>
                      <a:pt x="3233" y="3556"/>
                      <a:pt x="3249" y="3599"/>
                      <a:pt x="3264" y="3640"/>
                    </a:cubicBezTo>
                    <a:lnTo>
                      <a:pt x="3264" y="3640"/>
                    </a:lnTo>
                    <a:cubicBezTo>
                      <a:pt x="3241" y="3577"/>
                      <a:pt x="3223" y="3530"/>
                      <a:pt x="3217" y="3514"/>
                    </a:cubicBezTo>
                    <a:close/>
                    <a:moveTo>
                      <a:pt x="3264" y="3640"/>
                    </a:moveTo>
                    <a:lnTo>
                      <a:pt x="3264" y="3640"/>
                    </a:lnTo>
                    <a:cubicBezTo>
                      <a:pt x="3273" y="3665"/>
                      <a:pt x="3282" y="3691"/>
                      <a:pt x="3292" y="3720"/>
                    </a:cubicBezTo>
                    <a:cubicBezTo>
                      <a:pt x="3283" y="3694"/>
                      <a:pt x="3274" y="3667"/>
                      <a:pt x="3264" y="3640"/>
                    </a:cubicBezTo>
                    <a:close/>
                    <a:moveTo>
                      <a:pt x="3261" y="4389"/>
                    </a:moveTo>
                    <a:cubicBezTo>
                      <a:pt x="3263" y="4390"/>
                      <a:pt x="3264" y="4392"/>
                      <a:pt x="3266" y="4393"/>
                    </a:cubicBezTo>
                    <a:lnTo>
                      <a:pt x="3266" y="4393"/>
                    </a:lnTo>
                    <a:cubicBezTo>
                      <a:pt x="3264" y="4391"/>
                      <a:pt x="3263" y="4390"/>
                      <a:pt x="3261" y="4389"/>
                    </a:cubicBezTo>
                    <a:close/>
                    <a:moveTo>
                      <a:pt x="3266" y="4393"/>
                    </a:moveTo>
                    <a:cubicBezTo>
                      <a:pt x="3320" y="4443"/>
                      <a:pt x="3357" y="4472"/>
                      <a:pt x="3379" y="4472"/>
                    </a:cubicBezTo>
                    <a:cubicBezTo>
                      <a:pt x="3405" y="4472"/>
                      <a:pt x="3423" y="4454"/>
                      <a:pt x="3431" y="4423"/>
                    </a:cubicBezTo>
                    <a:lnTo>
                      <a:pt x="3431" y="4423"/>
                    </a:lnTo>
                    <a:cubicBezTo>
                      <a:pt x="3423" y="4441"/>
                      <a:pt x="3409" y="4454"/>
                      <a:pt x="3388" y="4454"/>
                    </a:cubicBezTo>
                    <a:cubicBezTo>
                      <a:pt x="3362" y="4454"/>
                      <a:pt x="3331" y="4441"/>
                      <a:pt x="3288" y="4411"/>
                    </a:cubicBezTo>
                    <a:cubicBezTo>
                      <a:pt x="3280" y="4403"/>
                      <a:pt x="3273" y="4399"/>
                      <a:pt x="3266" y="439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118;p48">
                <a:extLst>
                  <a:ext uri="{FF2B5EF4-FFF2-40B4-BE49-F238E27FC236}">
                    <a16:creationId xmlns:a16="http://schemas.microsoft.com/office/drawing/2014/main" id="{4EC899D8-17D7-3AFC-AE51-58DEA6A3C0B0}"/>
                  </a:ext>
                </a:extLst>
              </p:cNvPr>
              <p:cNvSpPr/>
              <p:nvPr/>
            </p:nvSpPr>
            <p:spPr>
              <a:xfrm>
                <a:off x="3124656" y="4534301"/>
                <a:ext cx="82677" cy="106680"/>
              </a:xfrm>
              <a:custGeom>
                <a:avLst/>
                <a:gdLst/>
                <a:ahLst/>
                <a:cxnLst/>
                <a:rect l="l" t="t" r="r" b="b"/>
                <a:pathLst>
                  <a:path w="3472" h="4480" extrusionOk="0">
                    <a:moveTo>
                      <a:pt x="40" y="0"/>
                    </a:moveTo>
                    <a:lnTo>
                      <a:pt x="1" y="26"/>
                    </a:lnTo>
                    <a:lnTo>
                      <a:pt x="115" y="197"/>
                    </a:lnTo>
                    <a:cubicBezTo>
                      <a:pt x="390" y="609"/>
                      <a:pt x="1128" y="1684"/>
                      <a:pt x="1836" y="2649"/>
                    </a:cubicBezTo>
                    <a:cubicBezTo>
                      <a:pt x="2449" y="3471"/>
                      <a:pt x="3016" y="4179"/>
                      <a:pt x="3261" y="4415"/>
                    </a:cubicBezTo>
                    <a:cubicBezTo>
                      <a:pt x="3270" y="4423"/>
                      <a:pt x="3278" y="4427"/>
                      <a:pt x="3288" y="4437"/>
                    </a:cubicBezTo>
                    <a:cubicBezTo>
                      <a:pt x="3331" y="4467"/>
                      <a:pt x="3362" y="4480"/>
                      <a:pt x="3388" y="4480"/>
                    </a:cubicBezTo>
                    <a:cubicBezTo>
                      <a:pt x="3409" y="4480"/>
                      <a:pt x="3423" y="4467"/>
                      <a:pt x="3431" y="4449"/>
                    </a:cubicBezTo>
                    <a:cubicBezTo>
                      <a:pt x="3471" y="4318"/>
                      <a:pt x="3366" y="3973"/>
                      <a:pt x="3292" y="3746"/>
                    </a:cubicBezTo>
                    <a:cubicBezTo>
                      <a:pt x="3270" y="3681"/>
                      <a:pt x="3244" y="3610"/>
                      <a:pt x="3217" y="3540"/>
                    </a:cubicBezTo>
                    <a:lnTo>
                      <a:pt x="3217" y="3536"/>
                    </a:lnTo>
                    <a:cubicBezTo>
                      <a:pt x="3179" y="3488"/>
                      <a:pt x="3117" y="3471"/>
                      <a:pt x="3047" y="3471"/>
                    </a:cubicBezTo>
                    <a:cubicBezTo>
                      <a:pt x="2890" y="3471"/>
                      <a:pt x="2697" y="3558"/>
                      <a:pt x="2697" y="3558"/>
                    </a:cubicBezTo>
                    <a:lnTo>
                      <a:pt x="775" y="949"/>
                    </a:lnTo>
                    <a:cubicBezTo>
                      <a:pt x="766" y="958"/>
                      <a:pt x="757" y="966"/>
                      <a:pt x="748" y="976"/>
                    </a:cubicBezTo>
                    <a:lnTo>
                      <a:pt x="40"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119;p48">
                <a:extLst>
                  <a:ext uri="{FF2B5EF4-FFF2-40B4-BE49-F238E27FC236}">
                    <a16:creationId xmlns:a16="http://schemas.microsoft.com/office/drawing/2014/main" id="{EA795735-C609-0ED6-9FA1-FED866902310}"/>
                  </a:ext>
                </a:extLst>
              </p:cNvPr>
              <p:cNvSpPr/>
              <p:nvPr/>
            </p:nvSpPr>
            <p:spPr>
              <a:xfrm>
                <a:off x="3125609" y="4533991"/>
                <a:ext cx="17502" cy="23551"/>
              </a:xfrm>
              <a:custGeom>
                <a:avLst/>
                <a:gdLst/>
                <a:ahLst/>
                <a:cxnLst/>
                <a:rect l="l" t="t" r="r" b="b"/>
                <a:pathLst>
                  <a:path w="735" h="989" extrusionOk="0">
                    <a:moveTo>
                      <a:pt x="27" y="1"/>
                    </a:moveTo>
                    <a:lnTo>
                      <a:pt x="0" y="13"/>
                    </a:lnTo>
                    <a:lnTo>
                      <a:pt x="708" y="989"/>
                    </a:lnTo>
                    <a:cubicBezTo>
                      <a:pt x="717" y="979"/>
                      <a:pt x="726" y="971"/>
                      <a:pt x="735" y="962"/>
                    </a:cubicBezTo>
                    <a:lnTo>
                      <a:pt x="27" y="1"/>
                    </a:lnTo>
                    <a:close/>
                  </a:path>
                </a:pathLst>
              </a:custGeom>
              <a:solidFill>
                <a:srgbClr val="F4AA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120;p48">
                <a:extLst>
                  <a:ext uri="{FF2B5EF4-FFF2-40B4-BE49-F238E27FC236}">
                    <a16:creationId xmlns:a16="http://schemas.microsoft.com/office/drawing/2014/main" id="{4396AD9B-B3B7-7932-F97C-0616C4C56E84}"/>
                  </a:ext>
                </a:extLst>
              </p:cNvPr>
              <p:cNvSpPr/>
              <p:nvPr/>
            </p:nvSpPr>
            <p:spPr>
              <a:xfrm>
                <a:off x="3125418" y="4532944"/>
                <a:ext cx="80748" cy="107752"/>
              </a:xfrm>
              <a:custGeom>
                <a:avLst/>
                <a:gdLst/>
                <a:ahLst/>
                <a:cxnLst/>
                <a:rect l="l" t="t" r="r" b="b"/>
                <a:pathLst>
                  <a:path w="3391" h="4525" extrusionOk="0">
                    <a:moveTo>
                      <a:pt x="4" y="1"/>
                    </a:moveTo>
                    <a:cubicBezTo>
                      <a:pt x="0" y="1"/>
                      <a:pt x="13" y="18"/>
                      <a:pt x="30" y="49"/>
                    </a:cubicBezTo>
                    <a:cubicBezTo>
                      <a:pt x="61" y="93"/>
                      <a:pt x="91" y="136"/>
                      <a:pt x="122" y="188"/>
                    </a:cubicBezTo>
                    <a:cubicBezTo>
                      <a:pt x="218" y="325"/>
                      <a:pt x="331" y="490"/>
                      <a:pt x="467" y="687"/>
                    </a:cubicBezTo>
                    <a:cubicBezTo>
                      <a:pt x="755" y="1106"/>
                      <a:pt x="1171" y="1683"/>
                      <a:pt x="1638" y="2308"/>
                    </a:cubicBezTo>
                    <a:cubicBezTo>
                      <a:pt x="2106" y="2933"/>
                      <a:pt x="2543" y="3488"/>
                      <a:pt x="2862" y="3885"/>
                    </a:cubicBezTo>
                    <a:cubicBezTo>
                      <a:pt x="3015" y="4069"/>
                      <a:pt x="3141" y="4226"/>
                      <a:pt x="3246" y="4353"/>
                    </a:cubicBezTo>
                    <a:cubicBezTo>
                      <a:pt x="3286" y="4402"/>
                      <a:pt x="3321" y="4441"/>
                      <a:pt x="3351" y="4480"/>
                    </a:cubicBezTo>
                    <a:cubicBezTo>
                      <a:pt x="3377" y="4511"/>
                      <a:pt x="3391" y="4524"/>
                      <a:pt x="3391" y="4524"/>
                    </a:cubicBezTo>
                    <a:cubicBezTo>
                      <a:pt x="3391" y="4524"/>
                      <a:pt x="3383" y="4506"/>
                      <a:pt x="3360" y="4476"/>
                    </a:cubicBezTo>
                    <a:cubicBezTo>
                      <a:pt x="3330" y="4436"/>
                      <a:pt x="3294" y="4393"/>
                      <a:pt x="3260" y="4345"/>
                    </a:cubicBezTo>
                    <a:cubicBezTo>
                      <a:pt x="3155" y="4214"/>
                      <a:pt x="3032" y="4056"/>
                      <a:pt x="2884" y="3869"/>
                    </a:cubicBezTo>
                    <a:cubicBezTo>
                      <a:pt x="2570" y="3466"/>
                      <a:pt x="2136" y="2907"/>
                      <a:pt x="1669" y="2282"/>
                    </a:cubicBezTo>
                    <a:cubicBezTo>
                      <a:pt x="1201" y="1657"/>
                      <a:pt x="787" y="1085"/>
                      <a:pt x="489" y="670"/>
                    </a:cubicBezTo>
                    <a:cubicBezTo>
                      <a:pt x="349" y="477"/>
                      <a:pt x="231" y="311"/>
                      <a:pt x="135" y="180"/>
                    </a:cubicBezTo>
                    <a:cubicBezTo>
                      <a:pt x="100" y="128"/>
                      <a:pt x="69" y="83"/>
                      <a:pt x="39" y="45"/>
                    </a:cubicBezTo>
                    <a:cubicBezTo>
                      <a:pt x="17" y="14"/>
                      <a:pt x="4" y="1"/>
                      <a:pt x="4"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121;p48">
                <a:extLst>
                  <a:ext uri="{FF2B5EF4-FFF2-40B4-BE49-F238E27FC236}">
                    <a16:creationId xmlns:a16="http://schemas.microsoft.com/office/drawing/2014/main" id="{BD9C79D1-1C58-B856-4BA4-5D1A207AC63F}"/>
                  </a:ext>
                </a:extLst>
              </p:cNvPr>
              <p:cNvSpPr/>
              <p:nvPr/>
            </p:nvSpPr>
            <p:spPr>
              <a:xfrm>
                <a:off x="3187622" y="4616676"/>
                <a:ext cx="14883" cy="3119"/>
              </a:xfrm>
              <a:custGeom>
                <a:avLst/>
                <a:gdLst/>
                <a:ahLst/>
                <a:cxnLst/>
                <a:rect l="l" t="t" r="r" b="b"/>
                <a:pathLst>
                  <a:path w="625" h="131" extrusionOk="0">
                    <a:moveTo>
                      <a:pt x="358" y="0"/>
                    </a:moveTo>
                    <a:cubicBezTo>
                      <a:pt x="342" y="0"/>
                      <a:pt x="325" y="1"/>
                      <a:pt x="307" y="2"/>
                    </a:cubicBezTo>
                    <a:cubicBezTo>
                      <a:pt x="123" y="20"/>
                      <a:pt x="1" y="121"/>
                      <a:pt x="10" y="129"/>
                    </a:cubicBezTo>
                    <a:cubicBezTo>
                      <a:pt x="11" y="130"/>
                      <a:pt x="11" y="130"/>
                      <a:pt x="13" y="130"/>
                    </a:cubicBezTo>
                    <a:cubicBezTo>
                      <a:pt x="32" y="130"/>
                      <a:pt x="146" y="59"/>
                      <a:pt x="311" y="46"/>
                    </a:cubicBezTo>
                    <a:cubicBezTo>
                      <a:pt x="336" y="44"/>
                      <a:pt x="361" y="43"/>
                      <a:pt x="384" y="43"/>
                    </a:cubicBezTo>
                    <a:cubicBezTo>
                      <a:pt x="501" y="43"/>
                      <a:pt x="589" y="70"/>
                      <a:pt x="612" y="70"/>
                    </a:cubicBezTo>
                    <a:cubicBezTo>
                      <a:pt x="615" y="70"/>
                      <a:pt x="617" y="70"/>
                      <a:pt x="617" y="68"/>
                    </a:cubicBezTo>
                    <a:cubicBezTo>
                      <a:pt x="625" y="65"/>
                      <a:pt x="515" y="0"/>
                      <a:pt x="35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122;p48">
                <a:extLst>
                  <a:ext uri="{FF2B5EF4-FFF2-40B4-BE49-F238E27FC236}">
                    <a16:creationId xmlns:a16="http://schemas.microsoft.com/office/drawing/2014/main" id="{DD85434C-8CCC-B469-B27D-E90E01DE7371}"/>
                  </a:ext>
                </a:extLst>
              </p:cNvPr>
              <p:cNvSpPr/>
              <p:nvPr/>
            </p:nvSpPr>
            <p:spPr>
              <a:xfrm>
                <a:off x="3183264" y="4592980"/>
                <a:ext cx="7930" cy="1143"/>
              </a:xfrm>
              <a:custGeom>
                <a:avLst/>
                <a:gdLst/>
                <a:ahLst/>
                <a:cxnLst/>
                <a:rect l="l" t="t" r="r" b="b"/>
                <a:pathLst>
                  <a:path w="333" h="48" extrusionOk="0">
                    <a:moveTo>
                      <a:pt x="260" y="1"/>
                    </a:moveTo>
                    <a:cubicBezTo>
                      <a:pt x="234" y="1"/>
                      <a:pt x="201" y="3"/>
                      <a:pt x="167" y="6"/>
                    </a:cubicBezTo>
                    <a:cubicBezTo>
                      <a:pt x="75" y="10"/>
                      <a:pt x="0" y="27"/>
                      <a:pt x="4" y="37"/>
                    </a:cubicBezTo>
                    <a:cubicBezTo>
                      <a:pt x="4" y="45"/>
                      <a:pt x="34" y="48"/>
                      <a:pt x="79" y="48"/>
                    </a:cubicBezTo>
                    <a:cubicBezTo>
                      <a:pt x="104" y="48"/>
                      <a:pt x="135" y="47"/>
                      <a:pt x="167" y="45"/>
                    </a:cubicBezTo>
                    <a:cubicBezTo>
                      <a:pt x="258" y="37"/>
                      <a:pt x="333" y="23"/>
                      <a:pt x="328" y="10"/>
                    </a:cubicBezTo>
                    <a:cubicBezTo>
                      <a:pt x="328" y="5"/>
                      <a:pt x="301" y="1"/>
                      <a:pt x="26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123;p48">
                <a:extLst>
                  <a:ext uri="{FF2B5EF4-FFF2-40B4-BE49-F238E27FC236}">
                    <a16:creationId xmlns:a16="http://schemas.microsoft.com/office/drawing/2014/main" id="{5A10A844-425E-D488-5122-93A967C99D28}"/>
                  </a:ext>
                </a:extLst>
              </p:cNvPr>
              <p:cNvSpPr/>
              <p:nvPr/>
            </p:nvSpPr>
            <p:spPr>
              <a:xfrm>
                <a:off x="3182097" y="4586550"/>
                <a:ext cx="6691" cy="1595"/>
              </a:xfrm>
              <a:custGeom>
                <a:avLst/>
                <a:gdLst/>
                <a:ahLst/>
                <a:cxnLst/>
                <a:rect l="l" t="t" r="r" b="b"/>
                <a:pathLst>
                  <a:path w="281" h="67" extrusionOk="0">
                    <a:moveTo>
                      <a:pt x="27" y="0"/>
                    </a:moveTo>
                    <a:cubicBezTo>
                      <a:pt x="14" y="0"/>
                      <a:pt x="6" y="2"/>
                      <a:pt x="6" y="5"/>
                    </a:cubicBezTo>
                    <a:cubicBezTo>
                      <a:pt x="1" y="18"/>
                      <a:pt x="63" y="40"/>
                      <a:pt x="137" y="53"/>
                    </a:cubicBezTo>
                    <a:cubicBezTo>
                      <a:pt x="184" y="61"/>
                      <a:pt x="227" y="66"/>
                      <a:pt x="253" y="66"/>
                    </a:cubicBezTo>
                    <a:cubicBezTo>
                      <a:pt x="268" y="66"/>
                      <a:pt x="277" y="65"/>
                      <a:pt x="277" y="61"/>
                    </a:cubicBezTo>
                    <a:cubicBezTo>
                      <a:pt x="281" y="49"/>
                      <a:pt x="220" y="27"/>
                      <a:pt x="146" y="14"/>
                    </a:cubicBezTo>
                    <a:cubicBezTo>
                      <a:pt x="97" y="5"/>
                      <a:pt x="53" y="0"/>
                      <a:pt x="2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124;p48">
                <a:extLst>
                  <a:ext uri="{FF2B5EF4-FFF2-40B4-BE49-F238E27FC236}">
                    <a16:creationId xmlns:a16="http://schemas.microsoft.com/office/drawing/2014/main" id="{5CDDA8C6-3BA5-501F-6878-1D47AFA5E3D6}"/>
                  </a:ext>
                </a:extLst>
              </p:cNvPr>
              <p:cNvSpPr/>
              <p:nvPr/>
            </p:nvSpPr>
            <p:spPr>
              <a:xfrm>
                <a:off x="3185550" y="4578930"/>
                <a:ext cx="5310" cy="6739"/>
              </a:xfrm>
              <a:custGeom>
                <a:avLst/>
                <a:gdLst/>
                <a:ahLst/>
                <a:cxnLst/>
                <a:rect l="l" t="t" r="r" b="b"/>
                <a:pathLst>
                  <a:path w="223" h="283" extrusionOk="0">
                    <a:moveTo>
                      <a:pt x="11" y="1"/>
                    </a:moveTo>
                    <a:cubicBezTo>
                      <a:pt x="10" y="1"/>
                      <a:pt x="10" y="1"/>
                      <a:pt x="9" y="2"/>
                    </a:cubicBezTo>
                    <a:cubicBezTo>
                      <a:pt x="1" y="6"/>
                      <a:pt x="39" y="76"/>
                      <a:pt x="97" y="155"/>
                    </a:cubicBezTo>
                    <a:cubicBezTo>
                      <a:pt x="150" y="225"/>
                      <a:pt x="200" y="282"/>
                      <a:pt x="213" y="282"/>
                    </a:cubicBezTo>
                    <a:cubicBezTo>
                      <a:pt x="213" y="282"/>
                      <a:pt x="214" y="282"/>
                      <a:pt x="215" y="282"/>
                    </a:cubicBezTo>
                    <a:cubicBezTo>
                      <a:pt x="223" y="276"/>
                      <a:pt x="184" y="207"/>
                      <a:pt x="128" y="128"/>
                    </a:cubicBezTo>
                    <a:cubicBezTo>
                      <a:pt x="74" y="59"/>
                      <a:pt x="25" y="1"/>
                      <a:pt x="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125;p48">
                <a:extLst>
                  <a:ext uri="{FF2B5EF4-FFF2-40B4-BE49-F238E27FC236}">
                    <a16:creationId xmlns:a16="http://schemas.microsoft.com/office/drawing/2014/main" id="{B64DE051-40B6-8604-7370-49BCEE1D920B}"/>
                  </a:ext>
                </a:extLst>
              </p:cNvPr>
              <p:cNvSpPr/>
              <p:nvPr/>
            </p:nvSpPr>
            <p:spPr>
              <a:xfrm>
                <a:off x="3188884" y="4574691"/>
                <a:ext cx="5524" cy="7953"/>
              </a:xfrm>
              <a:custGeom>
                <a:avLst/>
                <a:gdLst/>
                <a:ahLst/>
                <a:cxnLst/>
                <a:rect l="l" t="t" r="r" b="b"/>
                <a:pathLst>
                  <a:path w="232" h="334" extrusionOk="0">
                    <a:moveTo>
                      <a:pt x="11" y="0"/>
                    </a:moveTo>
                    <a:cubicBezTo>
                      <a:pt x="10" y="0"/>
                      <a:pt x="10" y="0"/>
                      <a:pt x="10" y="0"/>
                    </a:cubicBezTo>
                    <a:cubicBezTo>
                      <a:pt x="0" y="0"/>
                      <a:pt x="22" y="93"/>
                      <a:pt x="83" y="188"/>
                    </a:cubicBezTo>
                    <a:cubicBezTo>
                      <a:pt x="137" y="278"/>
                      <a:pt x="205" y="334"/>
                      <a:pt x="221" y="334"/>
                    </a:cubicBezTo>
                    <a:cubicBezTo>
                      <a:pt x="222" y="334"/>
                      <a:pt x="223" y="333"/>
                      <a:pt x="224" y="333"/>
                    </a:cubicBezTo>
                    <a:cubicBezTo>
                      <a:pt x="232" y="323"/>
                      <a:pt x="171" y="258"/>
                      <a:pt x="114" y="166"/>
                    </a:cubicBezTo>
                    <a:cubicBezTo>
                      <a:pt x="58" y="77"/>
                      <a:pt x="24"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126;p48">
                <a:extLst>
                  <a:ext uri="{FF2B5EF4-FFF2-40B4-BE49-F238E27FC236}">
                    <a16:creationId xmlns:a16="http://schemas.microsoft.com/office/drawing/2014/main" id="{FE093444-C346-5F1F-F6E2-D5F53D6231B8}"/>
                  </a:ext>
                </a:extLst>
              </p:cNvPr>
              <p:cNvSpPr/>
              <p:nvPr/>
            </p:nvSpPr>
            <p:spPr>
              <a:xfrm>
                <a:off x="3189813" y="4591861"/>
                <a:ext cx="14073" cy="9644"/>
              </a:xfrm>
              <a:custGeom>
                <a:avLst/>
                <a:gdLst/>
                <a:ahLst/>
                <a:cxnLst/>
                <a:rect l="l" t="t" r="r" b="b"/>
                <a:pathLst>
                  <a:path w="591" h="405" extrusionOk="0">
                    <a:moveTo>
                      <a:pt x="173" y="30"/>
                    </a:moveTo>
                    <a:cubicBezTo>
                      <a:pt x="183" y="30"/>
                      <a:pt x="195" y="30"/>
                      <a:pt x="207" y="31"/>
                    </a:cubicBezTo>
                    <a:cubicBezTo>
                      <a:pt x="267" y="31"/>
                      <a:pt x="342" y="53"/>
                      <a:pt x="411" y="106"/>
                    </a:cubicBezTo>
                    <a:cubicBezTo>
                      <a:pt x="473" y="149"/>
                      <a:pt x="542" y="232"/>
                      <a:pt x="552" y="320"/>
                    </a:cubicBezTo>
                    <a:cubicBezTo>
                      <a:pt x="552" y="348"/>
                      <a:pt x="528" y="365"/>
                      <a:pt x="500" y="365"/>
                    </a:cubicBezTo>
                    <a:cubicBezTo>
                      <a:pt x="490" y="365"/>
                      <a:pt x="479" y="363"/>
                      <a:pt x="469" y="358"/>
                    </a:cubicBezTo>
                    <a:cubicBezTo>
                      <a:pt x="429" y="342"/>
                      <a:pt x="390" y="315"/>
                      <a:pt x="354" y="293"/>
                    </a:cubicBezTo>
                    <a:cubicBezTo>
                      <a:pt x="285" y="245"/>
                      <a:pt x="223" y="193"/>
                      <a:pt x="175" y="149"/>
                    </a:cubicBezTo>
                    <a:cubicBezTo>
                      <a:pt x="131" y="106"/>
                      <a:pt x="95" y="69"/>
                      <a:pt x="70" y="42"/>
                    </a:cubicBezTo>
                    <a:lnTo>
                      <a:pt x="70" y="42"/>
                    </a:lnTo>
                    <a:cubicBezTo>
                      <a:pt x="97" y="36"/>
                      <a:pt x="131" y="30"/>
                      <a:pt x="173" y="30"/>
                    </a:cubicBezTo>
                    <a:close/>
                    <a:moveTo>
                      <a:pt x="28" y="1"/>
                    </a:moveTo>
                    <a:cubicBezTo>
                      <a:pt x="28" y="1"/>
                      <a:pt x="27" y="1"/>
                      <a:pt x="27" y="1"/>
                    </a:cubicBezTo>
                    <a:cubicBezTo>
                      <a:pt x="26" y="2"/>
                      <a:pt x="31" y="14"/>
                      <a:pt x="44" y="33"/>
                    </a:cubicBezTo>
                    <a:lnTo>
                      <a:pt x="44" y="33"/>
                    </a:lnTo>
                    <a:cubicBezTo>
                      <a:pt x="12" y="45"/>
                      <a:pt x="1" y="58"/>
                      <a:pt x="1" y="62"/>
                    </a:cubicBezTo>
                    <a:cubicBezTo>
                      <a:pt x="1" y="62"/>
                      <a:pt x="2" y="63"/>
                      <a:pt x="3" y="63"/>
                    </a:cubicBezTo>
                    <a:cubicBezTo>
                      <a:pt x="9" y="63"/>
                      <a:pt x="26" y="55"/>
                      <a:pt x="53" y="47"/>
                    </a:cubicBezTo>
                    <a:lnTo>
                      <a:pt x="53" y="47"/>
                    </a:lnTo>
                    <a:cubicBezTo>
                      <a:pt x="75" y="77"/>
                      <a:pt x="110" y="120"/>
                      <a:pt x="158" y="171"/>
                    </a:cubicBezTo>
                    <a:cubicBezTo>
                      <a:pt x="201" y="219"/>
                      <a:pt x="263" y="271"/>
                      <a:pt x="332" y="324"/>
                    </a:cubicBezTo>
                    <a:cubicBezTo>
                      <a:pt x="372" y="346"/>
                      <a:pt x="407" y="376"/>
                      <a:pt x="455" y="394"/>
                    </a:cubicBezTo>
                    <a:cubicBezTo>
                      <a:pt x="472" y="399"/>
                      <a:pt x="488" y="405"/>
                      <a:pt x="507" y="405"/>
                    </a:cubicBezTo>
                    <a:cubicBezTo>
                      <a:pt x="518" y="405"/>
                      <a:pt x="529" y="403"/>
                      <a:pt x="542" y="398"/>
                    </a:cubicBezTo>
                    <a:cubicBezTo>
                      <a:pt x="574" y="385"/>
                      <a:pt x="590" y="350"/>
                      <a:pt x="590" y="320"/>
                    </a:cubicBezTo>
                    <a:cubicBezTo>
                      <a:pt x="553" y="98"/>
                      <a:pt x="349" y="1"/>
                      <a:pt x="217" y="1"/>
                    </a:cubicBezTo>
                    <a:cubicBezTo>
                      <a:pt x="213" y="1"/>
                      <a:pt x="210" y="1"/>
                      <a:pt x="207" y="1"/>
                    </a:cubicBezTo>
                    <a:cubicBezTo>
                      <a:pt x="141" y="1"/>
                      <a:pt x="92" y="15"/>
                      <a:pt x="57" y="28"/>
                    </a:cubicBezTo>
                    <a:lnTo>
                      <a:pt x="57" y="28"/>
                    </a:lnTo>
                    <a:cubicBezTo>
                      <a:pt x="41" y="11"/>
                      <a:pt x="31" y="1"/>
                      <a:pt x="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127;p48">
                <a:extLst>
                  <a:ext uri="{FF2B5EF4-FFF2-40B4-BE49-F238E27FC236}">
                    <a16:creationId xmlns:a16="http://schemas.microsoft.com/office/drawing/2014/main" id="{8C53C9CE-6F52-E129-3898-C03039FE2D18}"/>
                  </a:ext>
                </a:extLst>
              </p:cNvPr>
              <p:cNvSpPr/>
              <p:nvPr/>
            </p:nvSpPr>
            <p:spPr>
              <a:xfrm>
                <a:off x="3190456" y="4582621"/>
                <a:ext cx="6882" cy="10525"/>
              </a:xfrm>
              <a:custGeom>
                <a:avLst/>
                <a:gdLst/>
                <a:ahLst/>
                <a:cxnLst/>
                <a:rect l="l" t="t" r="r" b="b"/>
                <a:pathLst>
                  <a:path w="289" h="442" extrusionOk="0">
                    <a:moveTo>
                      <a:pt x="177" y="0"/>
                    </a:moveTo>
                    <a:cubicBezTo>
                      <a:pt x="150" y="0"/>
                      <a:pt x="124" y="11"/>
                      <a:pt x="109" y="26"/>
                    </a:cubicBezTo>
                    <a:cubicBezTo>
                      <a:pt x="83" y="52"/>
                      <a:pt x="69" y="87"/>
                      <a:pt x="57" y="113"/>
                    </a:cubicBezTo>
                    <a:cubicBezTo>
                      <a:pt x="31" y="170"/>
                      <a:pt x="22" y="226"/>
                      <a:pt x="13" y="274"/>
                    </a:cubicBezTo>
                    <a:cubicBezTo>
                      <a:pt x="0" y="367"/>
                      <a:pt x="13" y="423"/>
                      <a:pt x="17" y="423"/>
                    </a:cubicBezTo>
                    <a:cubicBezTo>
                      <a:pt x="26" y="423"/>
                      <a:pt x="22" y="367"/>
                      <a:pt x="43" y="279"/>
                    </a:cubicBezTo>
                    <a:cubicBezTo>
                      <a:pt x="53" y="236"/>
                      <a:pt x="65" y="183"/>
                      <a:pt x="91" y="131"/>
                    </a:cubicBezTo>
                    <a:cubicBezTo>
                      <a:pt x="105" y="90"/>
                      <a:pt x="141" y="40"/>
                      <a:pt x="174" y="40"/>
                    </a:cubicBezTo>
                    <a:cubicBezTo>
                      <a:pt x="183" y="40"/>
                      <a:pt x="192" y="44"/>
                      <a:pt x="201" y="52"/>
                    </a:cubicBezTo>
                    <a:cubicBezTo>
                      <a:pt x="240" y="91"/>
                      <a:pt x="227" y="165"/>
                      <a:pt x="214" y="218"/>
                    </a:cubicBezTo>
                    <a:cubicBezTo>
                      <a:pt x="196" y="270"/>
                      <a:pt x="170" y="319"/>
                      <a:pt x="140" y="349"/>
                    </a:cubicBezTo>
                    <a:cubicBezTo>
                      <a:pt x="79" y="415"/>
                      <a:pt x="22" y="432"/>
                      <a:pt x="26" y="441"/>
                    </a:cubicBezTo>
                    <a:cubicBezTo>
                      <a:pt x="26" y="441"/>
                      <a:pt x="87" y="436"/>
                      <a:pt x="158" y="371"/>
                    </a:cubicBezTo>
                    <a:cubicBezTo>
                      <a:pt x="192" y="336"/>
                      <a:pt x="227" y="288"/>
                      <a:pt x="249" y="231"/>
                    </a:cubicBezTo>
                    <a:cubicBezTo>
                      <a:pt x="267" y="170"/>
                      <a:pt x="289" y="91"/>
                      <a:pt x="232" y="22"/>
                    </a:cubicBezTo>
                    <a:cubicBezTo>
                      <a:pt x="217" y="6"/>
                      <a:pt x="197" y="0"/>
                      <a:pt x="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128;p48">
                <a:extLst>
                  <a:ext uri="{FF2B5EF4-FFF2-40B4-BE49-F238E27FC236}">
                    <a16:creationId xmlns:a16="http://schemas.microsoft.com/office/drawing/2014/main" id="{A6042EF3-EC18-2E0B-68B8-086F456CE6BE}"/>
                  </a:ext>
                </a:extLst>
              </p:cNvPr>
              <p:cNvSpPr/>
              <p:nvPr/>
            </p:nvSpPr>
            <p:spPr>
              <a:xfrm>
                <a:off x="3142660" y="4521179"/>
                <a:ext cx="9096" cy="36052"/>
              </a:xfrm>
              <a:custGeom>
                <a:avLst/>
                <a:gdLst/>
                <a:ahLst/>
                <a:cxnLst/>
                <a:rect l="l" t="t" r="r" b="b"/>
                <a:pathLst>
                  <a:path w="382" h="1514" extrusionOk="0">
                    <a:moveTo>
                      <a:pt x="49" y="1"/>
                    </a:moveTo>
                    <a:lnTo>
                      <a:pt x="49" y="1"/>
                    </a:lnTo>
                    <a:cubicBezTo>
                      <a:pt x="45" y="6"/>
                      <a:pt x="115" y="71"/>
                      <a:pt x="189" y="202"/>
                    </a:cubicBezTo>
                    <a:cubicBezTo>
                      <a:pt x="263" y="333"/>
                      <a:pt x="342" y="534"/>
                      <a:pt x="333" y="766"/>
                    </a:cubicBezTo>
                    <a:cubicBezTo>
                      <a:pt x="329" y="997"/>
                      <a:pt x="241" y="1194"/>
                      <a:pt x="158" y="1317"/>
                    </a:cubicBezTo>
                    <a:cubicBezTo>
                      <a:pt x="71" y="1443"/>
                      <a:pt x="1" y="1505"/>
                      <a:pt x="5" y="1513"/>
                    </a:cubicBezTo>
                    <a:cubicBezTo>
                      <a:pt x="5" y="1513"/>
                      <a:pt x="27" y="1500"/>
                      <a:pt x="57" y="1469"/>
                    </a:cubicBezTo>
                    <a:cubicBezTo>
                      <a:pt x="93" y="1443"/>
                      <a:pt x="132" y="1396"/>
                      <a:pt x="180" y="1334"/>
                    </a:cubicBezTo>
                    <a:cubicBezTo>
                      <a:pt x="272" y="1212"/>
                      <a:pt x="368" y="1006"/>
                      <a:pt x="377" y="766"/>
                    </a:cubicBezTo>
                    <a:cubicBezTo>
                      <a:pt x="381" y="525"/>
                      <a:pt x="299" y="315"/>
                      <a:pt x="215" y="189"/>
                    </a:cubicBezTo>
                    <a:cubicBezTo>
                      <a:pt x="172" y="123"/>
                      <a:pt x="132" y="75"/>
                      <a:pt x="101" y="45"/>
                    </a:cubicBezTo>
                    <a:cubicBezTo>
                      <a:pt x="71" y="14"/>
                      <a:pt x="49" y="1"/>
                      <a:pt x="4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129;p48">
                <a:extLst>
                  <a:ext uri="{FF2B5EF4-FFF2-40B4-BE49-F238E27FC236}">
                    <a16:creationId xmlns:a16="http://schemas.microsoft.com/office/drawing/2014/main" id="{2FD55067-BCA4-36CE-6B87-4B6E1C5ABDB9}"/>
                  </a:ext>
                </a:extLst>
              </p:cNvPr>
              <p:cNvSpPr/>
              <p:nvPr/>
            </p:nvSpPr>
            <p:spPr>
              <a:xfrm>
                <a:off x="3148709" y="4507962"/>
                <a:ext cx="26551" cy="19288"/>
              </a:xfrm>
              <a:custGeom>
                <a:avLst/>
                <a:gdLst/>
                <a:ahLst/>
                <a:cxnLst/>
                <a:rect l="l" t="t" r="r" b="b"/>
                <a:pathLst>
                  <a:path w="1115" h="810" extrusionOk="0">
                    <a:moveTo>
                      <a:pt x="1109" y="0"/>
                    </a:moveTo>
                    <a:cubicBezTo>
                      <a:pt x="1090" y="0"/>
                      <a:pt x="845" y="173"/>
                      <a:pt x="547" y="390"/>
                    </a:cubicBezTo>
                    <a:cubicBezTo>
                      <a:pt x="241" y="613"/>
                      <a:pt x="1" y="801"/>
                      <a:pt x="5" y="809"/>
                    </a:cubicBezTo>
                    <a:cubicBezTo>
                      <a:pt x="5" y="810"/>
                      <a:pt x="5" y="810"/>
                      <a:pt x="6" y="810"/>
                    </a:cubicBezTo>
                    <a:cubicBezTo>
                      <a:pt x="25" y="810"/>
                      <a:pt x="270" y="639"/>
                      <a:pt x="569" y="420"/>
                    </a:cubicBezTo>
                    <a:cubicBezTo>
                      <a:pt x="874" y="198"/>
                      <a:pt x="1114" y="10"/>
                      <a:pt x="1110" y="1"/>
                    </a:cubicBezTo>
                    <a:cubicBezTo>
                      <a:pt x="1110" y="1"/>
                      <a:pt x="1110" y="0"/>
                      <a:pt x="110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130;p48">
                <a:extLst>
                  <a:ext uri="{FF2B5EF4-FFF2-40B4-BE49-F238E27FC236}">
                    <a16:creationId xmlns:a16="http://schemas.microsoft.com/office/drawing/2014/main" id="{4D707777-8AFB-F7A8-C93E-66938F20FBBD}"/>
                  </a:ext>
                </a:extLst>
              </p:cNvPr>
              <p:cNvSpPr/>
              <p:nvPr/>
            </p:nvSpPr>
            <p:spPr>
              <a:xfrm>
                <a:off x="3154424" y="4560854"/>
                <a:ext cx="14192" cy="18740"/>
              </a:xfrm>
              <a:custGeom>
                <a:avLst/>
                <a:gdLst/>
                <a:ahLst/>
                <a:cxnLst/>
                <a:rect l="l" t="t" r="r" b="b"/>
                <a:pathLst>
                  <a:path w="596" h="787" extrusionOk="0">
                    <a:moveTo>
                      <a:pt x="10" y="0"/>
                    </a:moveTo>
                    <a:cubicBezTo>
                      <a:pt x="9" y="0"/>
                      <a:pt x="9" y="0"/>
                      <a:pt x="9" y="0"/>
                    </a:cubicBezTo>
                    <a:cubicBezTo>
                      <a:pt x="1" y="4"/>
                      <a:pt x="101" y="202"/>
                      <a:pt x="263" y="420"/>
                    </a:cubicBezTo>
                    <a:cubicBezTo>
                      <a:pt x="422" y="635"/>
                      <a:pt x="574" y="787"/>
                      <a:pt x="586" y="787"/>
                    </a:cubicBezTo>
                    <a:cubicBezTo>
                      <a:pt x="586" y="787"/>
                      <a:pt x="586" y="787"/>
                      <a:pt x="586" y="787"/>
                    </a:cubicBezTo>
                    <a:cubicBezTo>
                      <a:pt x="595" y="778"/>
                      <a:pt x="455" y="612"/>
                      <a:pt x="293" y="393"/>
                    </a:cubicBezTo>
                    <a:cubicBezTo>
                      <a:pt x="138" y="182"/>
                      <a:pt x="21" y="0"/>
                      <a:pt x="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131;p48">
                <a:extLst>
                  <a:ext uri="{FF2B5EF4-FFF2-40B4-BE49-F238E27FC236}">
                    <a16:creationId xmlns:a16="http://schemas.microsoft.com/office/drawing/2014/main" id="{CA35AC02-178A-19C6-F8F4-7E259AD3C8BF}"/>
                  </a:ext>
                </a:extLst>
              </p:cNvPr>
              <p:cNvSpPr/>
              <p:nvPr/>
            </p:nvSpPr>
            <p:spPr>
              <a:xfrm>
                <a:off x="3142755" y="4548447"/>
                <a:ext cx="2858" cy="4334"/>
              </a:xfrm>
              <a:custGeom>
                <a:avLst/>
                <a:gdLst/>
                <a:ahLst/>
                <a:cxnLst/>
                <a:rect l="l" t="t" r="r" b="b"/>
                <a:pathLst>
                  <a:path w="120" h="182" extrusionOk="0">
                    <a:moveTo>
                      <a:pt x="105" y="1"/>
                    </a:moveTo>
                    <a:cubicBezTo>
                      <a:pt x="96" y="1"/>
                      <a:pt x="83" y="43"/>
                      <a:pt x="53" y="88"/>
                    </a:cubicBezTo>
                    <a:cubicBezTo>
                      <a:pt x="27" y="136"/>
                      <a:pt x="1" y="172"/>
                      <a:pt x="10" y="180"/>
                    </a:cubicBezTo>
                    <a:cubicBezTo>
                      <a:pt x="11" y="181"/>
                      <a:pt x="12" y="182"/>
                      <a:pt x="14" y="182"/>
                    </a:cubicBezTo>
                    <a:cubicBezTo>
                      <a:pt x="26" y="182"/>
                      <a:pt x="67" y="156"/>
                      <a:pt x="93" y="110"/>
                    </a:cubicBezTo>
                    <a:cubicBezTo>
                      <a:pt x="119" y="53"/>
                      <a:pt x="119" y="1"/>
                      <a:pt x="106" y="1"/>
                    </a:cubicBezTo>
                    <a:cubicBezTo>
                      <a:pt x="105" y="1"/>
                      <a:pt x="105" y="1"/>
                      <a:pt x="10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132;p48">
                <a:extLst>
                  <a:ext uri="{FF2B5EF4-FFF2-40B4-BE49-F238E27FC236}">
                    <a16:creationId xmlns:a16="http://schemas.microsoft.com/office/drawing/2014/main" id="{7309191C-443F-DB76-7AF3-A0069E341580}"/>
                  </a:ext>
                </a:extLst>
              </p:cNvPr>
              <p:cNvSpPr/>
              <p:nvPr/>
            </p:nvSpPr>
            <p:spPr>
              <a:xfrm>
                <a:off x="3146637" y="4539397"/>
                <a:ext cx="1381" cy="4191"/>
              </a:xfrm>
              <a:custGeom>
                <a:avLst/>
                <a:gdLst/>
                <a:ahLst/>
                <a:cxnLst/>
                <a:rect l="l" t="t" r="r" b="b"/>
                <a:pathLst>
                  <a:path w="58" h="176" extrusionOk="0">
                    <a:moveTo>
                      <a:pt x="41" y="1"/>
                    </a:moveTo>
                    <a:cubicBezTo>
                      <a:pt x="29" y="1"/>
                      <a:pt x="17" y="39"/>
                      <a:pt x="9" y="84"/>
                    </a:cubicBezTo>
                    <a:cubicBezTo>
                      <a:pt x="1" y="132"/>
                      <a:pt x="5" y="171"/>
                      <a:pt x="17" y="175"/>
                    </a:cubicBezTo>
                    <a:cubicBezTo>
                      <a:pt x="27" y="175"/>
                      <a:pt x="44" y="141"/>
                      <a:pt x="48" y="88"/>
                    </a:cubicBezTo>
                    <a:cubicBezTo>
                      <a:pt x="57" y="40"/>
                      <a:pt x="53" y="1"/>
                      <a:pt x="44" y="1"/>
                    </a:cubicBezTo>
                    <a:cubicBezTo>
                      <a:pt x="43" y="1"/>
                      <a:pt x="42" y="1"/>
                      <a:pt x="4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133;p48">
                <a:extLst>
                  <a:ext uri="{FF2B5EF4-FFF2-40B4-BE49-F238E27FC236}">
                    <a16:creationId xmlns:a16="http://schemas.microsoft.com/office/drawing/2014/main" id="{C12E5AEF-4592-EAF8-4ED8-AED79AA98482}"/>
                  </a:ext>
                </a:extLst>
              </p:cNvPr>
              <p:cNvSpPr/>
              <p:nvPr/>
            </p:nvSpPr>
            <p:spPr>
              <a:xfrm>
                <a:off x="3145065" y="4530634"/>
                <a:ext cx="2405" cy="4548"/>
              </a:xfrm>
              <a:custGeom>
                <a:avLst/>
                <a:gdLst/>
                <a:ahLst/>
                <a:cxnLst/>
                <a:rect l="l" t="t" r="r" b="b"/>
                <a:pathLst>
                  <a:path w="101" h="191" extrusionOk="0">
                    <a:moveTo>
                      <a:pt x="13" y="0"/>
                    </a:moveTo>
                    <a:cubicBezTo>
                      <a:pt x="11" y="0"/>
                      <a:pt x="10" y="1"/>
                      <a:pt x="9" y="2"/>
                    </a:cubicBezTo>
                    <a:cubicBezTo>
                      <a:pt x="0" y="11"/>
                      <a:pt x="27" y="45"/>
                      <a:pt x="45" y="93"/>
                    </a:cubicBezTo>
                    <a:cubicBezTo>
                      <a:pt x="61" y="146"/>
                      <a:pt x="61" y="190"/>
                      <a:pt x="71" y="190"/>
                    </a:cubicBezTo>
                    <a:cubicBezTo>
                      <a:pt x="71" y="190"/>
                      <a:pt x="72" y="190"/>
                      <a:pt x="72" y="190"/>
                    </a:cubicBezTo>
                    <a:cubicBezTo>
                      <a:pt x="85" y="190"/>
                      <a:pt x="100" y="139"/>
                      <a:pt x="83" y="81"/>
                    </a:cubicBezTo>
                    <a:cubicBezTo>
                      <a:pt x="64" y="27"/>
                      <a:pt x="26" y="0"/>
                      <a:pt x="1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134;p48">
                <a:extLst>
                  <a:ext uri="{FF2B5EF4-FFF2-40B4-BE49-F238E27FC236}">
                    <a16:creationId xmlns:a16="http://schemas.microsoft.com/office/drawing/2014/main" id="{88E4C06C-D5F1-4F6D-D7AE-4F9BD5706040}"/>
                  </a:ext>
                </a:extLst>
              </p:cNvPr>
              <p:cNvSpPr/>
              <p:nvPr/>
            </p:nvSpPr>
            <p:spPr>
              <a:xfrm>
                <a:off x="3142660" y="4524918"/>
                <a:ext cx="1286" cy="2524"/>
              </a:xfrm>
              <a:custGeom>
                <a:avLst/>
                <a:gdLst/>
                <a:ahLst/>
                <a:cxnLst/>
                <a:rect l="l" t="t" r="r" b="b"/>
                <a:pathLst>
                  <a:path w="54" h="106" extrusionOk="0">
                    <a:moveTo>
                      <a:pt x="17" y="0"/>
                    </a:moveTo>
                    <a:cubicBezTo>
                      <a:pt x="16" y="0"/>
                      <a:pt x="15" y="1"/>
                      <a:pt x="14" y="1"/>
                    </a:cubicBezTo>
                    <a:cubicBezTo>
                      <a:pt x="1" y="6"/>
                      <a:pt x="1" y="32"/>
                      <a:pt x="10" y="59"/>
                    </a:cubicBezTo>
                    <a:cubicBezTo>
                      <a:pt x="14" y="89"/>
                      <a:pt x="31" y="106"/>
                      <a:pt x="41" y="106"/>
                    </a:cubicBezTo>
                    <a:cubicBezTo>
                      <a:pt x="53" y="102"/>
                      <a:pt x="53" y="75"/>
                      <a:pt x="45" y="49"/>
                    </a:cubicBezTo>
                    <a:cubicBezTo>
                      <a:pt x="41" y="21"/>
                      <a:pt x="26" y="0"/>
                      <a:pt x="1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135;p48">
                <a:extLst>
                  <a:ext uri="{FF2B5EF4-FFF2-40B4-BE49-F238E27FC236}">
                    <a16:creationId xmlns:a16="http://schemas.microsoft.com/office/drawing/2014/main" id="{320CE8C5-4428-1767-C0EE-9E6E5633EE04}"/>
                  </a:ext>
                </a:extLst>
              </p:cNvPr>
              <p:cNvSpPr/>
              <p:nvPr/>
            </p:nvSpPr>
            <p:spPr>
              <a:xfrm>
                <a:off x="3405549" y="3460049"/>
                <a:ext cx="19074" cy="31766"/>
              </a:xfrm>
              <a:custGeom>
                <a:avLst/>
                <a:gdLst/>
                <a:ahLst/>
                <a:cxnLst/>
                <a:rect l="l" t="t" r="r" b="b"/>
                <a:pathLst>
                  <a:path w="801" h="1334" extrusionOk="0">
                    <a:moveTo>
                      <a:pt x="398" y="1"/>
                    </a:moveTo>
                    <a:lnTo>
                      <a:pt x="1" y="858"/>
                    </a:lnTo>
                    <a:lnTo>
                      <a:pt x="325" y="1334"/>
                    </a:lnTo>
                    <a:lnTo>
                      <a:pt x="613" y="1290"/>
                    </a:lnTo>
                    <a:lnTo>
                      <a:pt x="801" y="783"/>
                    </a:lnTo>
                    <a:lnTo>
                      <a:pt x="398"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136;p48">
                <a:extLst>
                  <a:ext uri="{FF2B5EF4-FFF2-40B4-BE49-F238E27FC236}">
                    <a16:creationId xmlns:a16="http://schemas.microsoft.com/office/drawing/2014/main" id="{60C789E4-79BB-2345-DE3F-584FD60BC76A}"/>
                  </a:ext>
                </a:extLst>
              </p:cNvPr>
              <p:cNvSpPr/>
              <p:nvPr/>
            </p:nvSpPr>
            <p:spPr>
              <a:xfrm>
                <a:off x="3139136" y="3817435"/>
                <a:ext cx="402955" cy="790408"/>
              </a:xfrm>
              <a:custGeom>
                <a:avLst/>
                <a:gdLst/>
                <a:ahLst/>
                <a:cxnLst/>
                <a:rect l="l" t="t" r="r" b="b"/>
                <a:pathLst>
                  <a:path w="16922" h="33193" extrusionOk="0">
                    <a:moveTo>
                      <a:pt x="6609" y="1"/>
                    </a:moveTo>
                    <a:cubicBezTo>
                      <a:pt x="6609" y="1"/>
                      <a:pt x="10196" y="16481"/>
                      <a:pt x="10274" y="16791"/>
                    </a:cubicBezTo>
                    <a:cubicBezTo>
                      <a:pt x="10353" y="17106"/>
                      <a:pt x="1" y="28656"/>
                      <a:pt x="1" y="28656"/>
                    </a:cubicBezTo>
                    <a:lnTo>
                      <a:pt x="3750" y="33192"/>
                    </a:lnTo>
                    <a:cubicBezTo>
                      <a:pt x="3750" y="33192"/>
                      <a:pt x="16188" y="19981"/>
                      <a:pt x="16555" y="19173"/>
                    </a:cubicBezTo>
                    <a:cubicBezTo>
                      <a:pt x="16922" y="18361"/>
                      <a:pt x="14370" y="1408"/>
                      <a:pt x="14370" y="1408"/>
                    </a:cubicBezTo>
                    <a:lnTo>
                      <a:pt x="660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137;p48">
                <a:extLst>
                  <a:ext uri="{FF2B5EF4-FFF2-40B4-BE49-F238E27FC236}">
                    <a16:creationId xmlns:a16="http://schemas.microsoft.com/office/drawing/2014/main" id="{0584A104-0D74-3B9F-5621-91217E19335A}"/>
                  </a:ext>
                </a:extLst>
              </p:cNvPr>
              <p:cNvSpPr/>
              <p:nvPr/>
            </p:nvSpPr>
            <p:spPr>
              <a:xfrm>
                <a:off x="3162974" y="4474860"/>
                <a:ext cx="83796" cy="113681"/>
              </a:xfrm>
              <a:custGeom>
                <a:avLst/>
                <a:gdLst/>
                <a:ahLst/>
                <a:cxnLst/>
                <a:rect l="l" t="t" r="r" b="b"/>
                <a:pathLst>
                  <a:path w="3519" h="4774" extrusionOk="0">
                    <a:moveTo>
                      <a:pt x="5" y="1"/>
                    </a:moveTo>
                    <a:cubicBezTo>
                      <a:pt x="5" y="1"/>
                      <a:pt x="5" y="1"/>
                      <a:pt x="5" y="1"/>
                    </a:cubicBezTo>
                    <a:cubicBezTo>
                      <a:pt x="0" y="1"/>
                      <a:pt x="39" y="76"/>
                      <a:pt x="118" y="207"/>
                    </a:cubicBezTo>
                    <a:cubicBezTo>
                      <a:pt x="192" y="334"/>
                      <a:pt x="311" y="517"/>
                      <a:pt x="455" y="739"/>
                    </a:cubicBezTo>
                    <a:cubicBezTo>
                      <a:pt x="751" y="1190"/>
                      <a:pt x="1167" y="1802"/>
                      <a:pt x="1652" y="2462"/>
                    </a:cubicBezTo>
                    <a:cubicBezTo>
                      <a:pt x="2137" y="3121"/>
                      <a:pt x="2601" y="3708"/>
                      <a:pt x="2941" y="4118"/>
                    </a:cubicBezTo>
                    <a:cubicBezTo>
                      <a:pt x="3111" y="4328"/>
                      <a:pt x="3252" y="4494"/>
                      <a:pt x="3353" y="4603"/>
                    </a:cubicBezTo>
                    <a:cubicBezTo>
                      <a:pt x="3445" y="4713"/>
                      <a:pt x="3506" y="4773"/>
                      <a:pt x="3513" y="4773"/>
                    </a:cubicBezTo>
                    <a:cubicBezTo>
                      <a:pt x="3514" y="4773"/>
                      <a:pt x="3514" y="4773"/>
                      <a:pt x="3514" y="4773"/>
                    </a:cubicBezTo>
                    <a:cubicBezTo>
                      <a:pt x="3518" y="4769"/>
                      <a:pt x="3470" y="4699"/>
                      <a:pt x="3383" y="4577"/>
                    </a:cubicBezTo>
                    <a:cubicBezTo>
                      <a:pt x="3278" y="4442"/>
                      <a:pt x="3151" y="4271"/>
                      <a:pt x="2998" y="4075"/>
                    </a:cubicBezTo>
                    <a:cubicBezTo>
                      <a:pt x="2675" y="3646"/>
                      <a:pt x="2225" y="3061"/>
                      <a:pt x="1739" y="2401"/>
                    </a:cubicBezTo>
                    <a:cubicBezTo>
                      <a:pt x="1255" y="1741"/>
                      <a:pt x="826" y="1138"/>
                      <a:pt x="521" y="701"/>
                    </a:cubicBezTo>
                    <a:cubicBezTo>
                      <a:pt x="372" y="495"/>
                      <a:pt x="249" y="320"/>
                      <a:pt x="148" y="180"/>
                    </a:cubicBezTo>
                    <a:cubicBezTo>
                      <a:pt x="64" y="66"/>
                      <a:pt x="12" y="1"/>
                      <a:pt x="5"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138;p48">
                <a:extLst>
                  <a:ext uri="{FF2B5EF4-FFF2-40B4-BE49-F238E27FC236}">
                    <a16:creationId xmlns:a16="http://schemas.microsoft.com/office/drawing/2014/main" id="{1F06A80C-1367-73BB-5CAC-87F075D49481}"/>
                  </a:ext>
                </a:extLst>
              </p:cNvPr>
              <p:cNvSpPr/>
              <p:nvPr/>
            </p:nvSpPr>
            <p:spPr>
              <a:xfrm>
                <a:off x="3237275" y="3793620"/>
                <a:ext cx="256437" cy="885182"/>
              </a:xfrm>
              <a:custGeom>
                <a:avLst/>
                <a:gdLst/>
                <a:ahLst/>
                <a:cxnLst/>
                <a:rect l="l" t="t" r="r" b="b"/>
                <a:pathLst>
                  <a:path w="10769" h="37173" extrusionOk="0">
                    <a:moveTo>
                      <a:pt x="1338" y="0"/>
                    </a:moveTo>
                    <a:lnTo>
                      <a:pt x="1045" y="573"/>
                    </a:lnTo>
                    <a:cubicBezTo>
                      <a:pt x="184" y="2251"/>
                      <a:pt x="1" y="4200"/>
                      <a:pt x="542" y="6009"/>
                    </a:cubicBezTo>
                    <a:lnTo>
                      <a:pt x="4878" y="20545"/>
                    </a:lnTo>
                    <a:lnTo>
                      <a:pt x="4507" y="36941"/>
                    </a:lnTo>
                    <a:lnTo>
                      <a:pt x="10056" y="37173"/>
                    </a:lnTo>
                    <a:cubicBezTo>
                      <a:pt x="10056" y="37173"/>
                      <a:pt x="10261" y="24648"/>
                      <a:pt x="10550" y="20763"/>
                    </a:cubicBezTo>
                    <a:cubicBezTo>
                      <a:pt x="10768" y="17830"/>
                      <a:pt x="8890" y="9234"/>
                      <a:pt x="8041" y="4659"/>
                    </a:cubicBezTo>
                    <a:lnTo>
                      <a:pt x="10249" y="2408"/>
                    </a:lnTo>
                    <a:lnTo>
                      <a:pt x="8440" y="1945"/>
                    </a:lnTo>
                    <a:lnTo>
                      <a:pt x="133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139;p48">
                <a:extLst>
                  <a:ext uri="{FF2B5EF4-FFF2-40B4-BE49-F238E27FC236}">
                    <a16:creationId xmlns:a16="http://schemas.microsoft.com/office/drawing/2014/main" id="{B2D81231-EB16-BE51-E620-8D2CAA206833}"/>
                  </a:ext>
                </a:extLst>
              </p:cNvPr>
              <p:cNvSpPr/>
              <p:nvPr/>
            </p:nvSpPr>
            <p:spPr>
              <a:xfrm>
                <a:off x="3291906" y="3829532"/>
                <a:ext cx="56555" cy="45625"/>
              </a:xfrm>
              <a:custGeom>
                <a:avLst/>
                <a:gdLst/>
                <a:ahLst/>
                <a:cxnLst/>
                <a:rect l="l" t="t" r="r" b="b"/>
                <a:pathLst>
                  <a:path w="2375" h="1916" extrusionOk="0">
                    <a:moveTo>
                      <a:pt x="2347" y="0"/>
                    </a:moveTo>
                    <a:cubicBezTo>
                      <a:pt x="2330" y="0"/>
                      <a:pt x="2316" y="191"/>
                      <a:pt x="2217" y="472"/>
                    </a:cubicBezTo>
                    <a:cubicBezTo>
                      <a:pt x="2120" y="751"/>
                      <a:pt x="1915" y="1128"/>
                      <a:pt x="1557" y="1407"/>
                    </a:cubicBezTo>
                    <a:cubicBezTo>
                      <a:pt x="1255" y="1648"/>
                      <a:pt x="910" y="1770"/>
                      <a:pt x="639" y="1818"/>
                    </a:cubicBezTo>
                    <a:cubicBezTo>
                      <a:pt x="460" y="1849"/>
                      <a:pt x="310" y="1854"/>
                      <a:pt x="202" y="1854"/>
                    </a:cubicBezTo>
                    <a:cubicBezTo>
                      <a:pt x="141" y="1854"/>
                      <a:pt x="94" y="1853"/>
                      <a:pt x="62" y="1853"/>
                    </a:cubicBezTo>
                    <a:lnTo>
                      <a:pt x="57" y="1853"/>
                    </a:lnTo>
                    <a:cubicBezTo>
                      <a:pt x="18" y="1862"/>
                      <a:pt x="1" y="1866"/>
                      <a:pt x="5" y="1870"/>
                    </a:cubicBezTo>
                    <a:cubicBezTo>
                      <a:pt x="5" y="1873"/>
                      <a:pt x="14" y="1876"/>
                      <a:pt x="33" y="1876"/>
                    </a:cubicBezTo>
                    <a:cubicBezTo>
                      <a:pt x="40" y="1876"/>
                      <a:pt x="49" y="1876"/>
                      <a:pt x="59" y="1875"/>
                    </a:cubicBezTo>
                    <a:lnTo>
                      <a:pt x="59" y="1875"/>
                    </a:lnTo>
                    <a:cubicBezTo>
                      <a:pt x="120" y="1893"/>
                      <a:pt x="243" y="1916"/>
                      <a:pt x="409" y="1916"/>
                    </a:cubicBezTo>
                    <a:cubicBezTo>
                      <a:pt x="481" y="1916"/>
                      <a:pt x="561" y="1912"/>
                      <a:pt x="648" y="1901"/>
                    </a:cubicBezTo>
                    <a:cubicBezTo>
                      <a:pt x="936" y="1866"/>
                      <a:pt x="1303" y="1743"/>
                      <a:pt x="1622" y="1491"/>
                    </a:cubicBezTo>
                    <a:cubicBezTo>
                      <a:pt x="2003" y="1193"/>
                      <a:pt x="2207" y="791"/>
                      <a:pt x="2291" y="494"/>
                    </a:cubicBezTo>
                    <a:cubicBezTo>
                      <a:pt x="2374" y="192"/>
                      <a:pt x="2356" y="0"/>
                      <a:pt x="2348" y="0"/>
                    </a:cubicBezTo>
                    <a:cubicBezTo>
                      <a:pt x="2348" y="0"/>
                      <a:pt x="2347" y="0"/>
                      <a:pt x="2347"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140;p48">
                <a:extLst>
                  <a:ext uri="{FF2B5EF4-FFF2-40B4-BE49-F238E27FC236}">
                    <a16:creationId xmlns:a16="http://schemas.microsoft.com/office/drawing/2014/main" id="{02791F80-EB8B-7AA0-66F2-7FB89D29ED05}"/>
                  </a:ext>
                </a:extLst>
              </p:cNvPr>
              <p:cNvSpPr/>
              <p:nvPr/>
            </p:nvSpPr>
            <p:spPr>
              <a:xfrm>
                <a:off x="3346465" y="4640919"/>
                <a:ext cx="130921" cy="9192"/>
              </a:xfrm>
              <a:custGeom>
                <a:avLst/>
                <a:gdLst/>
                <a:ahLst/>
                <a:cxnLst/>
                <a:rect l="l" t="t" r="r" b="b"/>
                <a:pathLst>
                  <a:path w="5498" h="386" extrusionOk="0">
                    <a:moveTo>
                      <a:pt x="61" y="1"/>
                    </a:moveTo>
                    <a:cubicBezTo>
                      <a:pt x="24" y="1"/>
                      <a:pt x="4" y="3"/>
                      <a:pt x="4" y="7"/>
                    </a:cubicBezTo>
                    <a:cubicBezTo>
                      <a:pt x="0" y="16"/>
                      <a:pt x="79" y="29"/>
                      <a:pt x="214" y="51"/>
                    </a:cubicBezTo>
                    <a:cubicBezTo>
                      <a:pt x="354" y="69"/>
                      <a:pt x="555" y="95"/>
                      <a:pt x="804" y="117"/>
                    </a:cubicBezTo>
                    <a:cubicBezTo>
                      <a:pt x="1298" y="170"/>
                      <a:pt x="1988" y="213"/>
                      <a:pt x="2744" y="252"/>
                    </a:cubicBezTo>
                    <a:cubicBezTo>
                      <a:pt x="3492" y="287"/>
                      <a:pt x="4164" y="322"/>
                      <a:pt x="4688" y="348"/>
                    </a:cubicBezTo>
                    <a:cubicBezTo>
                      <a:pt x="4920" y="357"/>
                      <a:pt x="5113" y="370"/>
                      <a:pt x="5279" y="379"/>
                    </a:cubicBezTo>
                    <a:cubicBezTo>
                      <a:pt x="5347" y="384"/>
                      <a:pt x="5400" y="386"/>
                      <a:pt x="5437" y="386"/>
                    </a:cubicBezTo>
                    <a:cubicBezTo>
                      <a:pt x="5473" y="386"/>
                      <a:pt x="5493" y="384"/>
                      <a:pt x="5493" y="379"/>
                    </a:cubicBezTo>
                    <a:cubicBezTo>
                      <a:pt x="5497" y="370"/>
                      <a:pt x="5418" y="357"/>
                      <a:pt x="5283" y="339"/>
                    </a:cubicBezTo>
                    <a:cubicBezTo>
                      <a:pt x="5144" y="317"/>
                      <a:pt x="4942" y="295"/>
                      <a:pt x="4694" y="269"/>
                    </a:cubicBezTo>
                    <a:cubicBezTo>
                      <a:pt x="4200" y="222"/>
                      <a:pt x="3509" y="182"/>
                      <a:pt x="2753" y="143"/>
                    </a:cubicBezTo>
                    <a:cubicBezTo>
                      <a:pt x="2006" y="104"/>
                      <a:pt x="1332" y="69"/>
                      <a:pt x="808" y="43"/>
                    </a:cubicBezTo>
                    <a:cubicBezTo>
                      <a:pt x="577" y="29"/>
                      <a:pt x="384" y="16"/>
                      <a:pt x="218" y="7"/>
                    </a:cubicBezTo>
                    <a:cubicBezTo>
                      <a:pt x="151" y="3"/>
                      <a:pt x="97" y="1"/>
                      <a:pt x="61"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141;p48">
                <a:extLst>
                  <a:ext uri="{FF2B5EF4-FFF2-40B4-BE49-F238E27FC236}">
                    <a16:creationId xmlns:a16="http://schemas.microsoft.com/office/drawing/2014/main" id="{DD390F47-FA4A-45D4-DDBD-806F726B377F}"/>
                  </a:ext>
                </a:extLst>
              </p:cNvPr>
              <p:cNvSpPr/>
              <p:nvPr/>
            </p:nvSpPr>
            <p:spPr>
              <a:xfrm>
                <a:off x="3418576" y="3885211"/>
                <a:ext cx="75152" cy="443436"/>
              </a:xfrm>
              <a:custGeom>
                <a:avLst/>
                <a:gdLst/>
                <a:ahLst/>
                <a:cxnLst/>
                <a:rect l="l" t="t" r="r" b="b"/>
                <a:pathLst>
                  <a:path w="3156" h="18622" extrusionOk="0">
                    <a:moveTo>
                      <a:pt x="4" y="0"/>
                    </a:moveTo>
                    <a:cubicBezTo>
                      <a:pt x="0" y="0"/>
                      <a:pt x="4" y="18"/>
                      <a:pt x="9" y="48"/>
                    </a:cubicBezTo>
                    <a:cubicBezTo>
                      <a:pt x="14" y="87"/>
                      <a:pt x="22" y="131"/>
                      <a:pt x="31" y="188"/>
                    </a:cubicBezTo>
                    <a:cubicBezTo>
                      <a:pt x="57" y="323"/>
                      <a:pt x="92" y="503"/>
                      <a:pt x="135" y="730"/>
                    </a:cubicBezTo>
                    <a:cubicBezTo>
                      <a:pt x="232" y="1211"/>
                      <a:pt x="371" y="1888"/>
                      <a:pt x="538" y="2719"/>
                    </a:cubicBezTo>
                    <a:cubicBezTo>
                      <a:pt x="892" y="4405"/>
                      <a:pt x="1372" y="6717"/>
                      <a:pt x="1906" y="9274"/>
                    </a:cubicBezTo>
                    <a:cubicBezTo>
                      <a:pt x="2172" y="10549"/>
                      <a:pt x="2443" y="11769"/>
                      <a:pt x="2644" y="12879"/>
                    </a:cubicBezTo>
                    <a:cubicBezTo>
                      <a:pt x="2850" y="13994"/>
                      <a:pt x="2985" y="15003"/>
                      <a:pt x="3033" y="15855"/>
                    </a:cubicBezTo>
                    <a:cubicBezTo>
                      <a:pt x="3090" y="16707"/>
                      <a:pt x="3072" y="17402"/>
                      <a:pt x="3038" y="17879"/>
                    </a:cubicBezTo>
                    <a:cubicBezTo>
                      <a:pt x="3029" y="18119"/>
                      <a:pt x="3007" y="18302"/>
                      <a:pt x="2994" y="18429"/>
                    </a:cubicBezTo>
                    <a:cubicBezTo>
                      <a:pt x="2989" y="18486"/>
                      <a:pt x="2985" y="18534"/>
                      <a:pt x="2985" y="18569"/>
                    </a:cubicBezTo>
                    <a:cubicBezTo>
                      <a:pt x="2981" y="18603"/>
                      <a:pt x="2981" y="18621"/>
                      <a:pt x="2981" y="18621"/>
                    </a:cubicBezTo>
                    <a:cubicBezTo>
                      <a:pt x="2985" y="18621"/>
                      <a:pt x="2989" y="18603"/>
                      <a:pt x="2994" y="18573"/>
                    </a:cubicBezTo>
                    <a:cubicBezTo>
                      <a:pt x="2998" y="18534"/>
                      <a:pt x="3007" y="18486"/>
                      <a:pt x="3016" y="18429"/>
                    </a:cubicBezTo>
                    <a:cubicBezTo>
                      <a:pt x="3033" y="18307"/>
                      <a:pt x="3064" y="18123"/>
                      <a:pt x="3082" y="17883"/>
                    </a:cubicBezTo>
                    <a:cubicBezTo>
                      <a:pt x="3125" y="17407"/>
                      <a:pt x="3155" y="16707"/>
                      <a:pt x="3112" y="15850"/>
                    </a:cubicBezTo>
                    <a:cubicBezTo>
                      <a:pt x="3068" y="14994"/>
                      <a:pt x="2941" y="13980"/>
                      <a:pt x="2741" y="12861"/>
                    </a:cubicBezTo>
                    <a:cubicBezTo>
                      <a:pt x="2544" y="11747"/>
                      <a:pt x="2277" y="10527"/>
                      <a:pt x="2011" y="9252"/>
                    </a:cubicBezTo>
                    <a:cubicBezTo>
                      <a:pt x="1464" y="6699"/>
                      <a:pt x="970" y="4387"/>
                      <a:pt x="612" y="2705"/>
                    </a:cubicBezTo>
                    <a:cubicBezTo>
                      <a:pt x="428" y="1874"/>
                      <a:pt x="280" y="1202"/>
                      <a:pt x="175" y="721"/>
                    </a:cubicBezTo>
                    <a:cubicBezTo>
                      <a:pt x="123" y="498"/>
                      <a:pt x="83" y="319"/>
                      <a:pt x="53" y="184"/>
                    </a:cubicBezTo>
                    <a:cubicBezTo>
                      <a:pt x="40" y="131"/>
                      <a:pt x="26" y="83"/>
                      <a:pt x="18" y="48"/>
                    </a:cubicBezTo>
                    <a:cubicBezTo>
                      <a:pt x="9" y="13"/>
                      <a:pt x="4" y="0"/>
                      <a:pt x="4"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142;p48">
                <a:extLst>
                  <a:ext uri="{FF2B5EF4-FFF2-40B4-BE49-F238E27FC236}">
                    <a16:creationId xmlns:a16="http://schemas.microsoft.com/office/drawing/2014/main" id="{9E9D7D73-0D2E-7606-E5D5-471D3E48FDEF}"/>
                  </a:ext>
                </a:extLst>
              </p:cNvPr>
              <p:cNvSpPr/>
              <p:nvPr/>
            </p:nvSpPr>
            <p:spPr>
              <a:xfrm>
                <a:off x="3346322" y="4259767"/>
                <a:ext cx="7858" cy="239697"/>
              </a:xfrm>
              <a:custGeom>
                <a:avLst/>
                <a:gdLst/>
                <a:ahLst/>
                <a:cxnLst/>
                <a:rect l="l" t="t" r="r" b="b"/>
                <a:pathLst>
                  <a:path w="330" h="10066" extrusionOk="0">
                    <a:moveTo>
                      <a:pt x="11" y="0"/>
                    </a:moveTo>
                    <a:cubicBezTo>
                      <a:pt x="11" y="0"/>
                      <a:pt x="10" y="0"/>
                      <a:pt x="10" y="0"/>
                    </a:cubicBezTo>
                    <a:cubicBezTo>
                      <a:pt x="1" y="0"/>
                      <a:pt x="23" y="92"/>
                      <a:pt x="67" y="259"/>
                    </a:cubicBezTo>
                    <a:cubicBezTo>
                      <a:pt x="119" y="442"/>
                      <a:pt x="184" y="682"/>
                      <a:pt x="268" y="978"/>
                    </a:cubicBezTo>
                    <a:lnTo>
                      <a:pt x="268" y="978"/>
                    </a:lnTo>
                    <a:cubicBezTo>
                      <a:pt x="228" y="1887"/>
                      <a:pt x="184" y="3357"/>
                      <a:pt x="141" y="5009"/>
                    </a:cubicBezTo>
                    <a:cubicBezTo>
                      <a:pt x="102" y="6407"/>
                      <a:pt x="75" y="7670"/>
                      <a:pt x="63" y="8583"/>
                    </a:cubicBezTo>
                    <a:cubicBezTo>
                      <a:pt x="59" y="9029"/>
                      <a:pt x="53" y="9396"/>
                      <a:pt x="49" y="9667"/>
                    </a:cubicBezTo>
                    <a:cubicBezTo>
                      <a:pt x="53" y="9785"/>
                      <a:pt x="53" y="9882"/>
                      <a:pt x="53" y="9960"/>
                    </a:cubicBezTo>
                    <a:cubicBezTo>
                      <a:pt x="53" y="10029"/>
                      <a:pt x="59" y="10065"/>
                      <a:pt x="63" y="10065"/>
                    </a:cubicBezTo>
                    <a:cubicBezTo>
                      <a:pt x="67" y="10065"/>
                      <a:pt x="71" y="10029"/>
                      <a:pt x="75" y="9960"/>
                    </a:cubicBezTo>
                    <a:cubicBezTo>
                      <a:pt x="80" y="9882"/>
                      <a:pt x="85" y="9785"/>
                      <a:pt x="93" y="9667"/>
                    </a:cubicBezTo>
                    <a:cubicBezTo>
                      <a:pt x="106" y="9396"/>
                      <a:pt x="119" y="9029"/>
                      <a:pt x="137" y="8583"/>
                    </a:cubicBezTo>
                    <a:cubicBezTo>
                      <a:pt x="172" y="7670"/>
                      <a:pt x="211" y="6407"/>
                      <a:pt x="246" y="5013"/>
                    </a:cubicBezTo>
                    <a:cubicBezTo>
                      <a:pt x="289" y="3353"/>
                      <a:pt x="321" y="1879"/>
                      <a:pt x="329" y="975"/>
                    </a:cubicBezTo>
                    <a:lnTo>
                      <a:pt x="329" y="966"/>
                    </a:lnTo>
                    <a:lnTo>
                      <a:pt x="329" y="961"/>
                    </a:lnTo>
                    <a:cubicBezTo>
                      <a:pt x="233" y="669"/>
                      <a:pt x="158" y="428"/>
                      <a:pt x="102" y="249"/>
                    </a:cubicBezTo>
                    <a:cubicBezTo>
                      <a:pt x="46" y="91"/>
                      <a:pt x="16" y="0"/>
                      <a:pt x="11"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143;p48">
                <a:extLst>
                  <a:ext uri="{FF2B5EF4-FFF2-40B4-BE49-F238E27FC236}">
                    <a16:creationId xmlns:a16="http://schemas.microsoft.com/office/drawing/2014/main" id="{20849732-359C-C05F-C752-9CCB7A2B6A66}"/>
                  </a:ext>
                </a:extLst>
              </p:cNvPr>
              <p:cNvSpPr/>
              <p:nvPr/>
            </p:nvSpPr>
            <p:spPr>
              <a:xfrm>
                <a:off x="3277022" y="3570478"/>
                <a:ext cx="451985" cy="206883"/>
              </a:xfrm>
              <a:custGeom>
                <a:avLst/>
                <a:gdLst/>
                <a:ahLst/>
                <a:cxnLst/>
                <a:rect l="l" t="t" r="r" b="b"/>
                <a:pathLst>
                  <a:path w="18981" h="8688" extrusionOk="0">
                    <a:moveTo>
                      <a:pt x="2824" y="1"/>
                    </a:moveTo>
                    <a:lnTo>
                      <a:pt x="0" y="2793"/>
                    </a:lnTo>
                    <a:cubicBezTo>
                      <a:pt x="363" y="3418"/>
                      <a:pt x="1535" y="4864"/>
                      <a:pt x="3366" y="7373"/>
                    </a:cubicBezTo>
                    <a:cubicBezTo>
                      <a:pt x="4061" y="8323"/>
                      <a:pt x="5101" y="8688"/>
                      <a:pt x="6289" y="8688"/>
                    </a:cubicBezTo>
                    <a:cubicBezTo>
                      <a:pt x="10222" y="8688"/>
                      <a:pt x="15777" y="4690"/>
                      <a:pt x="15777" y="4690"/>
                    </a:cubicBezTo>
                    <a:lnTo>
                      <a:pt x="15869" y="4646"/>
                    </a:lnTo>
                    <a:cubicBezTo>
                      <a:pt x="16620" y="4261"/>
                      <a:pt x="17512" y="3785"/>
                      <a:pt x="17949" y="3480"/>
                    </a:cubicBezTo>
                    <a:cubicBezTo>
                      <a:pt x="18758" y="2911"/>
                      <a:pt x="18710" y="2837"/>
                      <a:pt x="18631" y="2750"/>
                    </a:cubicBezTo>
                    <a:cubicBezTo>
                      <a:pt x="18611" y="2729"/>
                      <a:pt x="18583" y="2720"/>
                      <a:pt x="18549" y="2720"/>
                    </a:cubicBezTo>
                    <a:cubicBezTo>
                      <a:pt x="18258" y="2720"/>
                      <a:pt x="17499" y="3375"/>
                      <a:pt x="17322" y="3375"/>
                    </a:cubicBezTo>
                    <a:cubicBezTo>
                      <a:pt x="17287" y="3375"/>
                      <a:pt x="17274" y="3349"/>
                      <a:pt x="17294" y="3287"/>
                    </a:cubicBezTo>
                    <a:cubicBezTo>
                      <a:pt x="17420" y="2877"/>
                      <a:pt x="18980" y="2032"/>
                      <a:pt x="18744" y="1802"/>
                    </a:cubicBezTo>
                    <a:cubicBezTo>
                      <a:pt x="18712" y="1770"/>
                      <a:pt x="18668" y="1756"/>
                      <a:pt x="18617" y="1756"/>
                    </a:cubicBezTo>
                    <a:cubicBezTo>
                      <a:pt x="18180" y="1756"/>
                      <a:pt x="17146" y="2765"/>
                      <a:pt x="17040" y="2855"/>
                    </a:cubicBezTo>
                    <a:cubicBezTo>
                      <a:pt x="17016" y="2875"/>
                      <a:pt x="16990" y="2883"/>
                      <a:pt x="16966" y="2883"/>
                    </a:cubicBezTo>
                    <a:cubicBezTo>
                      <a:pt x="16876" y="2883"/>
                      <a:pt x="16805" y="2767"/>
                      <a:pt x="16892" y="2702"/>
                    </a:cubicBezTo>
                    <a:cubicBezTo>
                      <a:pt x="17049" y="2583"/>
                      <a:pt x="18670" y="1294"/>
                      <a:pt x="18373" y="997"/>
                    </a:cubicBezTo>
                    <a:cubicBezTo>
                      <a:pt x="18340" y="964"/>
                      <a:pt x="18303" y="951"/>
                      <a:pt x="18265" y="951"/>
                    </a:cubicBezTo>
                    <a:cubicBezTo>
                      <a:pt x="18114" y="951"/>
                      <a:pt x="17949" y="1163"/>
                      <a:pt x="17949" y="1163"/>
                    </a:cubicBezTo>
                    <a:cubicBezTo>
                      <a:pt x="17949" y="1163"/>
                      <a:pt x="16660" y="2350"/>
                      <a:pt x="16411" y="2350"/>
                    </a:cubicBezTo>
                    <a:cubicBezTo>
                      <a:pt x="16398" y="2350"/>
                      <a:pt x="16387" y="2346"/>
                      <a:pt x="16380" y="2339"/>
                    </a:cubicBezTo>
                    <a:cubicBezTo>
                      <a:pt x="16241" y="2195"/>
                      <a:pt x="17058" y="1391"/>
                      <a:pt x="17350" y="1137"/>
                    </a:cubicBezTo>
                    <a:cubicBezTo>
                      <a:pt x="17639" y="888"/>
                      <a:pt x="17643" y="648"/>
                      <a:pt x="17429" y="608"/>
                    </a:cubicBezTo>
                    <a:cubicBezTo>
                      <a:pt x="17426" y="607"/>
                      <a:pt x="17423" y="607"/>
                      <a:pt x="17419" y="607"/>
                    </a:cubicBezTo>
                    <a:cubicBezTo>
                      <a:pt x="17249" y="607"/>
                      <a:pt x="16362" y="1335"/>
                      <a:pt x="16083" y="1582"/>
                    </a:cubicBezTo>
                    <a:cubicBezTo>
                      <a:pt x="15885" y="1762"/>
                      <a:pt x="15452" y="2163"/>
                      <a:pt x="15241" y="2163"/>
                    </a:cubicBezTo>
                    <a:cubicBezTo>
                      <a:pt x="15149" y="2163"/>
                      <a:pt x="15100" y="2087"/>
                      <a:pt x="15130" y="1885"/>
                    </a:cubicBezTo>
                    <a:cubicBezTo>
                      <a:pt x="15135" y="1875"/>
                      <a:pt x="15135" y="1867"/>
                      <a:pt x="15135" y="1854"/>
                    </a:cubicBezTo>
                    <a:cubicBezTo>
                      <a:pt x="15253" y="1203"/>
                      <a:pt x="15126" y="656"/>
                      <a:pt x="14982" y="525"/>
                    </a:cubicBezTo>
                    <a:cubicBezTo>
                      <a:pt x="14942" y="489"/>
                      <a:pt x="14895" y="473"/>
                      <a:pt x="14848" y="473"/>
                    </a:cubicBezTo>
                    <a:cubicBezTo>
                      <a:pt x="14733" y="473"/>
                      <a:pt x="14620" y="572"/>
                      <a:pt x="14611" y="709"/>
                    </a:cubicBezTo>
                    <a:cubicBezTo>
                      <a:pt x="14605" y="739"/>
                      <a:pt x="14605" y="770"/>
                      <a:pt x="14615" y="805"/>
                    </a:cubicBezTo>
                    <a:cubicBezTo>
                      <a:pt x="14619" y="818"/>
                      <a:pt x="14619" y="840"/>
                      <a:pt x="14623" y="852"/>
                    </a:cubicBezTo>
                    <a:cubicBezTo>
                      <a:pt x="14641" y="1045"/>
                      <a:pt x="14611" y="1320"/>
                      <a:pt x="14579" y="1534"/>
                    </a:cubicBezTo>
                    <a:cubicBezTo>
                      <a:pt x="14549" y="1736"/>
                      <a:pt x="14488" y="1933"/>
                      <a:pt x="14391" y="2111"/>
                    </a:cubicBezTo>
                    <a:cubicBezTo>
                      <a:pt x="14278" y="2321"/>
                      <a:pt x="14177" y="2496"/>
                      <a:pt x="14086" y="2641"/>
                    </a:cubicBezTo>
                    <a:cubicBezTo>
                      <a:pt x="13042" y="3218"/>
                      <a:pt x="10039" y="4733"/>
                      <a:pt x="7037" y="4965"/>
                    </a:cubicBezTo>
                    <a:cubicBezTo>
                      <a:pt x="7035" y="4965"/>
                      <a:pt x="7033" y="4965"/>
                      <a:pt x="7030" y="4965"/>
                    </a:cubicBezTo>
                    <a:cubicBezTo>
                      <a:pt x="6466" y="4965"/>
                      <a:pt x="2824" y="1"/>
                      <a:pt x="2824" y="1"/>
                    </a:cubicBezTo>
                    <a:close/>
                  </a:path>
                </a:pathLst>
              </a:custGeom>
              <a:solidFill>
                <a:srgbClr val="FFBE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144;p48">
                <a:extLst>
                  <a:ext uri="{FF2B5EF4-FFF2-40B4-BE49-F238E27FC236}">
                    <a16:creationId xmlns:a16="http://schemas.microsoft.com/office/drawing/2014/main" id="{804B2623-E789-6627-DD9C-CA6041CACB14}"/>
                  </a:ext>
                </a:extLst>
              </p:cNvPr>
              <p:cNvSpPr/>
              <p:nvPr/>
            </p:nvSpPr>
            <p:spPr>
              <a:xfrm>
                <a:off x="3250159" y="3501606"/>
                <a:ext cx="182166" cy="254532"/>
              </a:xfrm>
              <a:custGeom>
                <a:avLst/>
                <a:gdLst/>
                <a:ahLst/>
                <a:cxnLst/>
                <a:rect l="l" t="t" r="r" b="b"/>
                <a:pathLst>
                  <a:path w="7650" h="10689" extrusionOk="0">
                    <a:moveTo>
                      <a:pt x="1820" y="1"/>
                    </a:moveTo>
                    <a:cubicBezTo>
                      <a:pt x="1150" y="1"/>
                      <a:pt x="507" y="417"/>
                      <a:pt x="295" y="1118"/>
                    </a:cubicBezTo>
                    <a:cubicBezTo>
                      <a:pt x="59" y="1896"/>
                      <a:pt x="1" y="2994"/>
                      <a:pt x="473" y="4496"/>
                    </a:cubicBezTo>
                    <a:cubicBezTo>
                      <a:pt x="1666" y="8321"/>
                      <a:pt x="4188" y="10689"/>
                      <a:pt x="4188" y="10689"/>
                    </a:cubicBezTo>
                    <a:lnTo>
                      <a:pt x="7649" y="7149"/>
                    </a:lnTo>
                    <a:cubicBezTo>
                      <a:pt x="6368" y="5323"/>
                      <a:pt x="5263" y="3640"/>
                      <a:pt x="4149" y="1787"/>
                    </a:cubicBezTo>
                    <a:lnTo>
                      <a:pt x="2685" y="253"/>
                    </a:lnTo>
                    <a:cubicBezTo>
                      <a:pt x="2414" y="81"/>
                      <a:pt x="2114" y="1"/>
                      <a:pt x="1820"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145;p48">
                <a:extLst>
                  <a:ext uri="{FF2B5EF4-FFF2-40B4-BE49-F238E27FC236}">
                    <a16:creationId xmlns:a16="http://schemas.microsoft.com/office/drawing/2014/main" id="{0F7EF839-F656-8C30-CA2B-27221F130FE8}"/>
                  </a:ext>
                </a:extLst>
              </p:cNvPr>
              <p:cNvSpPr/>
              <p:nvPr/>
            </p:nvSpPr>
            <p:spPr>
              <a:xfrm>
                <a:off x="3350823" y="3670189"/>
                <a:ext cx="83082" cy="81510"/>
              </a:xfrm>
              <a:custGeom>
                <a:avLst/>
                <a:gdLst/>
                <a:ahLst/>
                <a:cxnLst/>
                <a:rect l="l" t="t" r="r" b="b"/>
                <a:pathLst>
                  <a:path w="3489" h="3423" extrusionOk="0">
                    <a:moveTo>
                      <a:pt x="3482" y="0"/>
                    </a:moveTo>
                    <a:cubicBezTo>
                      <a:pt x="3462" y="0"/>
                      <a:pt x="3280" y="200"/>
                      <a:pt x="2985" y="516"/>
                    </a:cubicBezTo>
                    <a:cubicBezTo>
                      <a:pt x="2684" y="835"/>
                      <a:pt x="2264" y="1276"/>
                      <a:pt x="1788" y="1748"/>
                    </a:cubicBezTo>
                    <a:cubicBezTo>
                      <a:pt x="1307" y="2220"/>
                      <a:pt x="861" y="2635"/>
                      <a:pt x="534" y="2932"/>
                    </a:cubicBezTo>
                    <a:cubicBezTo>
                      <a:pt x="205" y="3230"/>
                      <a:pt x="1" y="3409"/>
                      <a:pt x="13" y="3422"/>
                    </a:cubicBezTo>
                    <a:cubicBezTo>
                      <a:pt x="14" y="3422"/>
                      <a:pt x="14" y="3422"/>
                      <a:pt x="14" y="3422"/>
                    </a:cubicBezTo>
                    <a:cubicBezTo>
                      <a:pt x="24" y="3422"/>
                      <a:pt x="79" y="3388"/>
                      <a:pt x="171" y="3317"/>
                    </a:cubicBezTo>
                    <a:cubicBezTo>
                      <a:pt x="271" y="3243"/>
                      <a:pt x="411" y="3129"/>
                      <a:pt x="582" y="2990"/>
                    </a:cubicBezTo>
                    <a:cubicBezTo>
                      <a:pt x="923" y="2706"/>
                      <a:pt x="1381" y="2299"/>
                      <a:pt x="1862" y="1827"/>
                    </a:cubicBezTo>
                    <a:cubicBezTo>
                      <a:pt x="2343" y="1351"/>
                      <a:pt x="2754" y="901"/>
                      <a:pt x="3042" y="564"/>
                    </a:cubicBezTo>
                    <a:cubicBezTo>
                      <a:pt x="3186" y="398"/>
                      <a:pt x="3299" y="258"/>
                      <a:pt x="3374" y="158"/>
                    </a:cubicBezTo>
                    <a:cubicBezTo>
                      <a:pt x="3448" y="62"/>
                      <a:pt x="3488" y="5"/>
                      <a:pt x="3483" y="1"/>
                    </a:cubicBezTo>
                    <a:cubicBezTo>
                      <a:pt x="3483" y="1"/>
                      <a:pt x="3482" y="0"/>
                      <a:pt x="34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146;p48">
                <a:extLst>
                  <a:ext uri="{FF2B5EF4-FFF2-40B4-BE49-F238E27FC236}">
                    <a16:creationId xmlns:a16="http://schemas.microsoft.com/office/drawing/2014/main" id="{B3BB87AF-AA48-416D-1FB1-F251ECCE69BB}"/>
                  </a:ext>
                </a:extLst>
              </p:cNvPr>
              <p:cNvSpPr/>
              <p:nvPr/>
            </p:nvSpPr>
            <p:spPr>
              <a:xfrm>
                <a:off x="3266925" y="3625537"/>
                <a:ext cx="79748" cy="126778"/>
              </a:xfrm>
              <a:custGeom>
                <a:avLst/>
                <a:gdLst/>
                <a:ahLst/>
                <a:cxnLst/>
                <a:rect l="l" t="t" r="r" b="b"/>
                <a:pathLst>
                  <a:path w="3349" h="5324" extrusionOk="0">
                    <a:moveTo>
                      <a:pt x="11" y="0"/>
                    </a:moveTo>
                    <a:cubicBezTo>
                      <a:pt x="10" y="0"/>
                      <a:pt x="10" y="0"/>
                      <a:pt x="10" y="0"/>
                    </a:cubicBezTo>
                    <a:cubicBezTo>
                      <a:pt x="1" y="0"/>
                      <a:pt x="31" y="83"/>
                      <a:pt x="97" y="232"/>
                    </a:cubicBezTo>
                    <a:cubicBezTo>
                      <a:pt x="154" y="381"/>
                      <a:pt x="255" y="591"/>
                      <a:pt x="386" y="844"/>
                    </a:cubicBezTo>
                    <a:cubicBezTo>
                      <a:pt x="644" y="1351"/>
                      <a:pt x="1037" y="2037"/>
                      <a:pt x="1509" y="2767"/>
                    </a:cubicBezTo>
                    <a:cubicBezTo>
                      <a:pt x="1981" y="3496"/>
                      <a:pt x="2435" y="4139"/>
                      <a:pt x="2772" y="4598"/>
                    </a:cubicBezTo>
                    <a:cubicBezTo>
                      <a:pt x="2942" y="4829"/>
                      <a:pt x="3082" y="5013"/>
                      <a:pt x="3183" y="5136"/>
                    </a:cubicBezTo>
                    <a:cubicBezTo>
                      <a:pt x="3275" y="5259"/>
                      <a:pt x="3336" y="5323"/>
                      <a:pt x="3344" y="5323"/>
                    </a:cubicBezTo>
                    <a:cubicBezTo>
                      <a:pt x="3344" y="5323"/>
                      <a:pt x="3344" y="5323"/>
                      <a:pt x="3344" y="5323"/>
                    </a:cubicBezTo>
                    <a:cubicBezTo>
                      <a:pt x="3349" y="5319"/>
                      <a:pt x="3305" y="5245"/>
                      <a:pt x="3213" y="5114"/>
                    </a:cubicBezTo>
                    <a:cubicBezTo>
                      <a:pt x="3113" y="4960"/>
                      <a:pt x="2986" y="4777"/>
                      <a:pt x="2833" y="4555"/>
                    </a:cubicBezTo>
                    <a:cubicBezTo>
                      <a:pt x="2514" y="4087"/>
                      <a:pt x="2068" y="3435"/>
                      <a:pt x="1600" y="2705"/>
                    </a:cubicBezTo>
                    <a:cubicBezTo>
                      <a:pt x="1128" y="1981"/>
                      <a:pt x="726" y="1307"/>
                      <a:pt x="451" y="809"/>
                    </a:cubicBezTo>
                    <a:cubicBezTo>
                      <a:pt x="311" y="559"/>
                      <a:pt x="206" y="355"/>
                      <a:pt x="132" y="214"/>
                    </a:cubicBezTo>
                    <a:cubicBezTo>
                      <a:pt x="59" y="78"/>
                      <a:pt x="17" y="0"/>
                      <a:pt x="1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147;p48">
                <a:extLst>
                  <a:ext uri="{FF2B5EF4-FFF2-40B4-BE49-F238E27FC236}">
                    <a16:creationId xmlns:a16="http://schemas.microsoft.com/office/drawing/2014/main" id="{F43BF3D2-CF18-5890-3A3E-41F051CCA1A2}"/>
                  </a:ext>
                </a:extLst>
              </p:cNvPr>
              <p:cNvSpPr/>
              <p:nvPr/>
            </p:nvSpPr>
            <p:spPr>
              <a:xfrm>
                <a:off x="3331581" y="3650399"/>
                <a:ext cx="85654" cy="77891"/>
              </a:xfrm>
              <a:custGeom>
                <a:avLst/>
                <a:gdLst/>
                <a:ahLst/>
                <a:cxnLst/>
                <a:rect l="l" t="t" r="r" b="b"/>
                <a:pathLst>
                  <a:path w="3597" h="3271" extrusionOk="0">
                    <a:moveTo>
                      <a:pt x="3587" y="1"/>
                    </a:moveTo>
                    <a:cubicBezTo>
                      <a:pt x="3577" y="1"/>
                      <a:pt x="3522" y="39"/>
                      <a:pt x="3431" y="110"/>
                    </a:cubicBezTo>
                    <a:cubicBezTo>
                      <a:pt x="3334" y="185"/>
                      <a:pt x="3195" y="298"/>
                      <a:pt x="3028" y="443"/>
                    </a:cubicBezTo>
                    <a:cubicBezTo>
                      <a:pt x="2697" y="727"/>
                      <a:pt x="2246" y="1137"/>
                      <a:pt x="1761" y="1596"/>
                    </a:cubicBezTo>
                    <a:cubicBezTo>
                      <a:pt x="1289" y="2046"/>
                      <a:pt x="856" y="2452"/>
                      <a:pt x="520" y="2776"/>
                    </a:cubicBezTo>
                    <a:cubicBezTo>
                      <a:pt x="196" y="3073"/>
                      <a:pt x="0" y="3257"/>
                      <a:pt x="8" y="3270"/>
                    </a:cubicBezTo>
                    <a:cubicBezTo>
                      <a:pt x="9" y="3271"/>
                      <a:pt x="9" y="3271"/>
                      <a:pt x="9" y="3271"/>
                    </a:cubicBezTo>
                    <a:cubicBezTo>
                      <a:pt x="18" y="3271"/>
                      <a:pt x="74" y="3231"/>
                      <a:pt x="166" y="3160"/>
                    </a:cubicBezTo>
                    <a:cubicBezTo>
                      <a:pt x="266" y="3087"/>
                      <a:pt x="402" y="2972"/>
                      <a:pt x="568" y="2833"/>
                    </a:cubicBezTo>
                    <a:cubicBezTo>
                      <a:pt x="904" y="2545"/>
                      <a:pt x="1350" y="2138"/>
                      <a:pt x="1836" y="1675"/>
                    </a:cubicBezTo>
                    <a:cubicBezTo>
                      <a:pt x="2312" y="1225"/>
                      <a:pt x="2740" y="818"/>
                      <a:pt x="3076" y="495"/>
                    </a:cubicBezTo>
                    <a:cubicBezTo>
                      <a:pt x="3399" y="197"/>
                      <a:pt x="3597" y="14"/>
                      <a:pt x="3588" y="1"/>
                    </a:cubicBezTo>
                    <a:cubicBezTo>
                      <a:pt x="3588" y="1"/>
                      <a:pt x="3588" y="1"/>
                      <a:pt x="3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148;p48">
                <a:extLst>
                  <a:ext uri="{FF2B5EF4-FFF2-40B4-BE49-F238E27FC236}">
                    <a16:creationId xmlns:a16="http://schemas.microsoft.com/office/drawing/2014/main" id="{E07D88C8-7359-6588-8D2C-BACBC39DAE68}"/>
                  </a:ext>
                </a:extLst>
              </p:cNvPr>
              <p:cNvSpPr/>
              <p:nvPr/>
            </p:nvSpPr>
            <p:spPr>
              <a:xfrm>
                <a:off x="3341345" y="3647494"/>
                <a:ext cx="70271" cy="73176"/>
              </a:xfrm>
              <a:custGeom>
                <a:avLst/>
                <a:gdLst/>
                <a:ahLst/>
                <a:cxnLst/>
                <a:rect l="l" t="t" r="r" b="b"/>
                <a:pathLst>
                  <a:path w="2951" h="3073" extrusionOk="0">
                    <a:moveTo>
                      <a:pt x="984" y="0"/>
                    </a:moveTo>
                    <a:lnTo>
                      <a:pt x="0" y="914"/>
                    </a:lnTo>
                    <a:lnTo>
                      <a:pt x="1880" y="3072"/>
                    </a:lnTo>
                    <a:lnTo>
                      <a:pt x="2951" y="1993"/>
                    </a:lnTo>
                    <a:lnTo>
                      <a:pt x="98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149;p48">
                <a:extLst>
                  <a:ext uri="{FF2B5EF4-FFF2-40B4-BE49-F238E27FC236}">
                    <a16:creationId xmlns:a16="http://schemas.microsoft.com/office/drawing/2014/main" id="{68C7F149-FA3D-48B1-1C42-BECEF27E715E}"/>
                  </a:ext>
                </a:extLst>
              </p:cNvPr>
              <p:cNvSpPr/>
              <p:nvPr/>
            </p:nvSpPr>
            <p:spPr>
              <a:xfrm>
                <a:off x="3356753" y="3659425"/>
                <a:ext cx="10739" cy="10096"/>
              </a:xfrm>
              <a:custGeom>
                <a:avLst/>
                <a:gdLst/>
                <a:ahLst/>
                <a:cxnLst/>
                <a:rect l="l" t="t" r="r" b="b"/>
                <a:pathLst>
                  <a:path w="451" h="424" extrusionOk="0">
                    <a:moveTo>
                      <a:pt x="227" y="1"/>
                    </a:moveTo>
                    <a:cubicBezTo>
                      <a:pt x="168" y="1"/>
                      <a:pt x="135" y="31"/>
                      <a:pt x="145" y="37"/>
                    </a:cubicBezTo>
                    <a:cubicBezTo>
                      <a:pt x="149" y="54"/>
                      <a:pt x="206" y="37"/>
                      <a:pt x="267" y="80"/>
                    </a:cubicBezTo>
                    <a:cubicBezTo>
                      <a:pt x="333" y="124"/>
                      <a:pt x="367" y="229"/>
                      <a:pt x="276" y="295"/>
                    </a:cubicBezTo>
                    <a:cubicBezTo>
                      <a:pt x="250" y="314"/>
                      <a:pt x="225" y="321"/>
                      <a:pt x="202" y="321"/>
                    </a:cubicBezTo>
                    <a:cubicBezTo>
                      <a:pt x="141" y="321"/>
                      <a:pt x="92" y="270"/>
                      <a:pt x="79" y="217"/>
                    </a:cubicBezTo>
                    <a:cubicBezTo>
                      <a:pt x="57" y="142"/>
                      <a:pt x="87" y="94"/>
                      <a:pt x="75" y="86"/>
                    </a:cubicBezTo>
                    <a:cubicBezTo>
                      <a:pt x="74" y="84"/>
                      <a:pt x="73" y="83"/>
                      <a:pt x="71" y="83"/>
                    </a:cubicBezTo>
                    <a:cubicBezTo>
                      <a:pt x="55" y="83"/>
                      <a:pt x="1" y="129"/>
                      <a:pt x="5" y="229"/>
                    </a:cubicBezTo>
                    <a:cubicBezTo>
                      <a:pt x="9" y="282"/>
                      <a:pt x="31" y="348"/>
                      <a:pt x="97" y="395"/>
                    </a:cubicBezTo>
                    <a:cubicBezTo>
                      <a:pt x="128" y="415"/>
                      <a:pt x="164" y="424"/>
                      <a:pt x="202" y="424"/>
                    </a:cubicBezTo>
                    <a:cubicBezTo>
                      <a:pt x="249" y="424"/>
                      <a:pt x="298" y="409"/>
                      <a:pt x="337" y="383"/>
                    </a:cubicBezTo>
                    <a:cubicBezTo>
                      <a:pt x="407" y="334"/>
                      <a:pt x="450" y="238"/>
                      <a:pt x="428" y="159"/>
                    </a:cubicBezTo>
                    <a:cubicBezTo>
                      <a:pt x="407" y="80"/>
                      <a:pt x="350" y="37"/>
                      <a:pt x="302" y="15"/>
                    </a:cubicBezTo>
                    <a:cubicBezTo>
                      <a:pt x="274" y="5"/>
                      <a:pt x="249" y="1"/>
                      <a:pt x="22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150;p48">
                <a:extLst>
                  <a:ext uri="{FF2B5EF4-FFF2-40B4-BE49-F238E27FC236}">
                    <a16:creationId xmlns:a16="http://schemas.microsoft.com/office/drawing/2014/main" id="{C55CBBB0-DF86-4347-8458-15F0DFBAED18}"/>
                  </a:ext>
                </a:extLst>
              </p:cNvPr>
              <p:cNvSpPr/>
              <p:nvPr/>
            </p:nvSpPr>
            <p:spPr>
              <a:xfrm>
                <a:off x="3299622" y="3501439"/>
                <a:ext cx="129992" cy="161901"/>
              </a:xfrm>
              <a:custGeom>
                <a:avLst/>
                <a:gdLst/>
                <a:ahLst/>
                <a:cxnLst/>
                <a:rect l="l" t="t" r="r" b="b"/>
                <a:pathLst>
                  <a:path w="5459" h="6799" extrusionOk="0">
                    <a:moveTo>
                      <a:pt x="98" y="1"/>
                    </a:moveTo>
                    <a:cubicBezTo>
                      <a:pt x="90" y="1"/>
                      <a:pt x="82" y="1"/>
                      <a:pt x="74" y="2"/>
                    </a:cubicBezTo>
                    <a:cubicBezTo>
                      <a:pt x="27" y="2"/>
                      <a:pt x="1" y="2"/>
                      <a:pt x="1" y="7"/>
                    </a:cubicBezTo>
                    <a:cubicBezTo>
                      <a:pt x="1" y="16"/>
                      <a:pt x="100" y="16"/>
                      <a:pt x="280" y="68"/>
                    </a:cubicBezTo>
                    <a:cubicBezTo>
                      <a:pt x="455" y="116"/>
                      <a:pt x="699" y="238"/>
                      <a:pt x="957" y="453"/>
                    </a:cubicBezTo>
                    <a:cubicBezTo>
                      <a:pt x="1473" y="881"/>
                      <a:pt x="2050" y="1645"/>
                      <a:pt x="2548" y="2581"/>
                    </a:cubicBezTo>
                    <a:lnTo>
                      <a:pt x="2548" y="2585"/>
                    </a:lnTo>
                    <a:lnTo>
                      <a:pt x="2548" y="2589"/>
                    </a:lnTo>
                    <a:cubicBezTo>
                      <a:pt x="2666" y="2769"/>
                      <a:pt x="2788" y="2956"/>
                      <a:pt x="2915" y="3148"/>
                    </a:cubicBezTo>
                    <a:cubicBezTo>
                      <a:pt x="3575" y="4185"/>
                      <a:pt x="4170" y="5124"/>
                      <a:pt x="4642" y="5776"/>
                    </a:cubicBezTo>
                    <a:cubicBezTo>
                      <a:pt x="4878" y="6103"/>
                      <a:pt x="5078" y="6361"/>
                      <a:pt x="5223" y="6536"/>
                    </a:cubicBezTo>
                    <a:cubicBezTo>
                      <a:pt x="5363" y="6706"/>
                      <a:pt x="5446" y="6798"/>
                      <a:pt x="5454" y="6798"/>
                    </a:cubicBezTo>
                    <a:cubicBezTo>
                      <a:pt x="5454" y="6798"/>
                      <a:pt x="5454" y="6798"/>
                      <a:pt x="5455" y="6798"/>
                    </a:cubicBezTo>
                    <a:cubicBezTo>
                      <a:pt x="5459" y="6793"/>
                      <a:pt x="5388" y="6693"/>
                      <a:pt x="5253" y="6510"/>
                    </a:cubicBezTo>
                    <a:cubicBezTo>
                      <a:pt x="5122" y="6331"/>
                      <a:pt x="4930" y="6064"/>
                      <a:pt x="4703" y="5732"/>
                    </a:cubicBezTo>
                    <a:cubicBezTo>
                      <a:pt x="4248" y="5072"/>
                      <a:pt x="3662" y="4128"/>
                      <a:pt x="3002" y="3092"/>
                    </a:cubicBezTo>
                    <a:cubicBezTo>
                      <a:pt x="2875" y="2900"/>
                      <a:pt x="2754" y="2712"/>
                      <a:pt x="2635" y="2529"/>
                    </a:cubicBezTo>
                    <a:lnTo>
                      <a:pt x="2635" y="2529"/>
                    </a:lnTo>
                    <a:lnTo>
                      <a:pt x="2639" y="2533"/>
                    </a:lnTo>
                    <a:cubicBezTo>
                      <a:pt x="2133" y="1585"/>
                      <a:pt x="1542" y="820"/>
                      <a:pt x="1001" y="400"/>
                    </a:cubicBezTo>
                    <a:cubicBezTo>
                      <a:pt x="730" y="185"/>
                      <a:pt x="477" y="68"/>
                      <a:pt x="289" y="28"/>
                    </a:cubicBezTo>
                    <a:cubicBezTo>
                      <a:pt x="211" y="10"/>
                      <a:pt x="146" y="1"/>
                      <a:pt x="9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4151;p48">
              <a:extLst>
                <a:ext uri="{FF2B5EF4-FFF2-40B4-BE49-F238E27FC236}">
                  <a16:creationId xmlns:a16="http://schemas.microsoft.com/office/drawing/2014/main" id="{EF1E96C1-B5BF-DD77-4571-11A6C8E91DB7}"/>
                </a:ext>
              </a:extLst>
            </p:cNvPr>
            <p:cNvGrpSpPr/>
            <p:nvPr/>
          </p:nvGrpSpPr>
          <p:grpSpPr>
            <a:xfrm>
              <a:off x="3619118" y="2953347"/>
              <a:ext cx="2555947" cy="1360432"/>
              <a:chOff x="3619118" y="2953347"/>
              <a:chExt cx="2555947" cy="1360432"/>
            </a:xfrm>
          </p:grpSpPr>
          <p:sp>
            <p:nvSpPr>
              <p:cNvPr id="27" name="Google Shape;4152;p48">
                <a:extLst>
                  <a:ext uri="{FF2B5EF4-FFF2-40B4-BE49-F238E27FC236}">
                    <a16:creationId xmlns:a16="http://schemas.microsoft.com/office/drawing/2014/main" id="{42C78A70-BB14-DF2C-F441-22A4879A8896}"/>
                  </a:ext>
                </a:extLst>
              </p:cNvPr>
              <p:cNvSpPr/>
              <p:nvPr/>
            </p:nvSpPr>
            <p:spPr>
              <a:xfrm>
                <a:off x="4894532" y="4209708"/>
                <a:ext cx="34885" cy="34861"/>
              </a:xfrm>
              <a:custGeom>
                <a:avLst/>
                <a:gdLst/>
                <a:ahLst/>
                <a:cxnLst/>
                <a:rect l="l" t="t" r="r" b="b"/>
                <a:pathLst>
                  <a:path w="1465" h="1464" extrusionOk="0">
                    <a:moveTo>
                      <a:pt x="731" y="1"/>
                    </a:moveTo>
                    <a:lnTo>
                      <a:pt x="473" y="473"/>
                    </a:lnTo>
                    <a:lnTo>
                      <a:pt x="1" y="730"/>
                    </a:lnTo>
                    <a:lnTo>
                      <a:pt x="473" y="992"/>
                    </a:lnTo>
                    <a:lnTo>
                      <a:pt x="731" y="1464"/>
                    </a:lnTo>
                    <a:lnTo>
                      <a:pt x="988" y="992"/>
                    </a:lnTo>
                    <a:lnTo>
                      <a:pt x="1465" y="730"/>
                    </a:lnTo>
                    <a:lnTo>
                      <a:pt x="988" y="473"/>
                    </a:lnTo>
                    <a:lnTo>
                      <a:pt x="73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53;p48">
                <a:extLst>
                  <a:ext uri="{FF2B5EF4-FFF2-40B4-BE49-F238E27FC236}">
                    <a16:creationId xmlns:a16="http://schemas.microsoft.com/office/drawing/2014/main" id="{C9DD5A9D-3B40-3706-3A16-23F04558BE98}"/>
                  </a:ext>
                </a:extLst>
              </p:cNvPr>
              <p:cNvSpPr/>
              <p:nvPr/>
            </p:nvSpPr>
            <p:spPr>
              <a:xfrm>
                <a:off x="4593754" y="4129358"/>
                <a:ext cx="69342" cy="69342"/>
              </a:xfrm>
              <a:custGeom>
                <a:avLst/>
                <a:gdLst/>
                <a:ahLst/>
                <a:cxnLst/>
                <a:rect l="l" t="t" r="r" b="b"/>
                <a:pathLst>
                  <a:path w="2912" h="2912" extrusionOk="0">
                    <a:moveTo>
                      <a:pt x="1456" y="1"/>
                    </a:moveTo>
                    <a:lnTo>
                      <a:pt x="940" y="940"/>
                    </a:lnTo>
                    <a:lnTo>
                      <a:pt x="1" y="1455"/>
                    </a:lnTo>
                    <a:lnTo>
                      <a:pt x="940" y="1971"/>
                    </a:lnTo>
                    <a:lnTo>
                      <a:pt x="1456" y="2911"/>
                    </a:lnTo>
                    <a:lnTo>
                      <a:pt x="1967" y="1971"/>
                    </a:lnTo>
                    <a:lnTo>
                      <a:pt x="2911" y="1455"/>
                    </a:lnTo>
                    <a:lnTo>
                      <a:pt x="1967" y="940"/>
                    </a:lnTo>
                    <a:lnTo>
                      <a:pt x="1456"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54;p48">
                <a:extLst>
                  <a:ext uri="{FF2B5EF4-FFF2-40B4-BE49-F238E27FC236}">
                    <a16:creationId xmlns:a16="http://schemas.microsoft.com/office/drawing/2014/main" id="{AE03FA0E-21A7-21A0-2EF5-3566622AE374}"/>
                  </a:ext>
                </a:extLst>
              </p:cNvPr>
              <p:cNvSpPr/>
              <p:nvPr/>
            </p:nvSpPr>
            <p:spPr>
              <a:xfrm>
                <a:off x="4722829" y="3377341"/>
                <a:ext cx="52030" cy="517017"/>
              </a:xfrm>
              <a:custGeom>
                <a:avLst/>
                <a:gdLst/>
                <a:ahLst/>
                <a:cxnLst/>
                <a:rect l="l" t="t" r="r" b="b"/>
                <a:pathLst>
                  <a:path w="2185" h="21712" extrusionOk="0">
                    <a:moveTo>
                      <a:pt x="0" y="0"/>
                    </a:moveTo>
                    <a:lnTo>
                      <a:pt x="0" y="21711"/>
                    </a:lnTo>
                    <a:lnTo>
                      <a:pt x="2185" y="21711"/>
                    </a:lnTo>
                    <a:lnTo>
                      <a:pt x="21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55;p48">
                <a:extLst>
                  <a:ext uri="{FF2B5EF4-FFF2-40B4-BE49-F238E27FC236}">
                    <a16:creationId xmlns:a16="http://schemas.microsoft.com/office/drawing/2014/main" id="{43053FC6-7C68-168C-CA64-FD266E8291D0}"/>
                  </a:ext>
                </a:extLst>
              </p:cNvPr>
              <p:cNvSpPr/>
              <p:nvPr/>
            </p:nvSpPr>
            <p:spPr>
              <a:xfrm>
                <a:off x="3619118" y="3054273"/>
                <a:ext cx="942118" cy="1158264"/>
              </a:xfrm>
              <a:custGeom>
                <a:avLst/>
                <a:gdLst/>
                <a:ahLst/>
                <a:cxnLst/>
                <a:rect l="l" t="t" r="r" b="b"/>
                <a:pathLst>
                  <a:path w="39564" h="48641" extrusionOk="0">
                    <a:moveTo>
                      <a:pt x="19784" y="1"/>
                    </a:moveTo>
                    <a:cubicBezTo>
                      <a:pt x="8859" y="1"/>
                      <a:pt x="0" y="10886"/>
                      <a:pt x="0" y="24321"/>
                    </a:cubicBezTo>
                    <a:cubicBezTo>
                      <a:pt x="0" y="37750"/>
                      <a:pt x="8859" y="48640"/>
                      <a:pt x="19784" y="48640"/>
                    </a:cubicBezTo>
                    <a:cubicBezTo>
                      <a:pt x="30709" y="48640"/>
                      <a:pt x="39563" y="37750"/>
                      <a:pt x="39563" y="24321"/>
                    </a:cubicBezTo>
                    <a:cubicBezTo>
                      <a:pt x="39563" y="10886"/>
                      <a:pt x="30709" y="1"/>
                      <a:pt x="1978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56;p48">
                <a:extLst>
                  <a:ext uri="{FF2B5EF4-FFF2-40B4-BE49-F238E27FC236}">
                    <a16:creationId xmlns:a16="http://schemas.microsoft.com/office/drawing/2014/main" id="{30FC8432-F1E3-BD45-6920-6A3C29B9340A}"/>
                  </a:ext>
                </a:extLst>
              </p:cNvPr>
              <p:cNvSpPr/>
              <p:nvPr/>
            </p:nvSpPr>
            <p:spPr>
              <a:xfrm>
                <a:off x="4670770" y="3454024"/>
                <a:ext cx="104084" cy="356449"/>
              </a:xfrm>
              <a:custGeom>
                <a:avLst/>
                <a:gdLst/>
                <a:ahLst/>
                <a:cxnLst/>
                <a:rect l="l" t="t" r="r" b="b"/>
                <a:pathLst>
                  <a:path w="4371" h="14969" extrusionOk="0">
                    <a:moveTo>
                      <a:pt x="0" y="0"/>
                    </a:moveTo>
                    <a:lnTo>
                      <a:pt x="0" y="14968"/>
                    </a:lnTo>
                    <a:lnTo>
                      <a:pt x="4371" y="14968"/>
                    </a:lnTo>
                    <a:lnTo>
                      <a:pt x="4371"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157;p48">
                <a:extLst>
                  <a:ext uri="{FF2B5EF4-FFF2-40B4-BE49-F238E27FC236}">
                    <a16:creationId xmlns:a16="http://schemas.microsoft.com/office/drawing/2014/main" id="{63400AC1-C362-1DE7-9570-4B47AF05872D}"/>
                  </a:ext>
                </a:extLst>
              </p:cNvPr>
              <p:cNvSpPr/>
              <p:nvPr/>
            </p:nvSpPr>
            <p:spPr>
              <a:xfrm>
                <a:off x="4703467" y="3316328"/>
                <a:ext cx="89202" cy="61031"/>
              </a:xfrm>
              <a:custGeom>
                <a:avLst/>
                <a:gdLst/>
                <a:ahLst/>
                <a:cxnLst/>
                <a:rect l="l" t="t" r="r" b="b"/>
                <a:pathLst>
                  <a:path w="3746" h="2563" extrusionOk="0">
                    <a:moveTo>
                      <a:pt x="0" y="1"/>
                    </a:moveTo>
                    <a:lnTo>
                      <a:pt x="0" y="2562"/>
                    </a:lnTo>
                    <a:lnTo>
                      <a:pt x="3746" y="2562"/>
                    </a:lnTo>
                    <a:lnTo>
                      <a:pt x="3746"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158;p48">
                <a:extLst>
                  <a:ext uri="{FF2B5EF4-FFF2-40B4-BE49-F238E27FC236}">
                    <a16:creationId xmlns:a16="http://schemas.microsoft.com/office/drawing/2014/main" id="{7DE712C5-1EB3-8172-4879-1C08BFEC219F}"/>
                  </a:ext>
                </a:extLst>
              </p:cNvPr>
              <p:cNvSpPr/>
              <p:nvPr/>
            </p:nvSpPr>
            <p:spPr>
              <a:xfrm>
                <a:off x="4707397" y="3892998"/>
                <a:ext cx="89225" cy="61008"/>
              </a:xfrm>
              <a:custGeom>
                <a:avLst/>
                <a:gdLst/>
                <a:ahLst/>
                <a:cxnLst/>
                <a:rect l="l" t="t" r="r" b="b"/>
                <a:pathLst>
                  <a:path w="3747" h="2562" extrusionOk="0">
                    <a:moveTo>
                      <a:pt x="1" y="0"/>
                    </a:moveTo>
                    <a:lnTo>
                      <a:pt x="1" y="2562"/>
                    </a:lnTo>
                    <a:lnTo>
                      <a:pt x="3746" y="2562"/>
                    </a:lnTo>
                    <a:lnTo>
                      <a:pt x="374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159;p48">
                <a:extLst>
                  <a:ext uri="{FF2B5EF4-FFF2-40B4-BE49-F238E27FC236}">
                    <a16:creationId xmlns:a16="http://schemas.microsoft.com/office/drawing/2014/main" id="{AAF7F2B0-95DF-124C-48B8-B4B92256DEAF}"/>
                  </a:ext>
                </a:extLst>
              </p:cNvPr>
              <p:cNvSpPr/>
              <p:nvPr/>
            </p:nvSpPr>
            <p:spPr>
              <a:xfrm>
                <a:off x="3761291" y="3054273"/>
                <a:ext cx="942118" cy="1158264"/>
              </a:xfrm>
              <a:custGeom>
                <a:avLst/>
                <a:gdLst/>
                <a:ahLst/>
                <a:cxnLst/>
                <a:rect l="l" t="t" r="r" b="b"/>
                <a:pathLst>
                  <a:path w="39564" h="48641" extrusionOk="0">
                    <a:moveTo>
                      <a:pt x="19783" y="1"/>
                    </a:moveTo>
                    <a:cubicBezTo>
                      <a:pt x="8859" y="1"/>
                      <a:pt x="0" y="10886"/>
                      <a:pt x="0" y="24321"/>
                    </a:cubicBezTo>
                    <a:cubicBezTo>
                      <a:pt x="0" y="37750"/>
                      <a:pt x="8859" y="48640"/>
                      <a:pt x="19783" y="48640"/>
                    </a:cubicBezTo>
                    <a:cubicBezTo>
                      <a:pt x="30709" y="48640"/>
                      <a:pt x="39563" y="37750"/>
                      <a:pt x="39563" y="24321"/>
                    </a:cubicBezTo>
                    <a:cubicBezTo>
                      <a:pt x="39563" y="10886"/>
                      <a:pt x="30709" y="1"/>
                      <a:pt x="19783"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160;p48">
                <a:extLst>
                  <a:ext uri="{FF2B5EF4-FFF2-40B4-BE49-F238E27FC236}">
                    <a16:creationId xmlns:a16="http://schemas.microsoft.com/office/drawing/2014/main" id="{C5B4F4CB-1477-4F8C-CC92-67170771A4EB}"/>
                  </a:ext>
                </a:extLst>
              </p:cNvPr>
              <p:cNvSpPr/>
              <p:nvPr/>
            </p:nvSpPr>
            <p:spPr>
              <a:xfrm>
                <a:off x="3902202" y="3184062"/>
                <a:ext cx="726186" cy="896207"/>
              </a:xfrm>
              <a:custGeom>
                <a:avLst/>
                <a:gdLst/>
                <a:ahLst/>
                <a:cxnLst/>
                <a:rect l="l" t="t" r="r" b="b"/>
                <a:pathLst>
                  <a:path w="30496" h="37636" extrusionOk="0">
                    <a:moveTo>
                      <a:pt x="15248" y="0"/>
                    </a:moveTo>
                    <a:cubicBezTo>
                      <a:pt x="6826" y="0"/>
                      <a:pt x="1" y="8426"/>
                      <a:pt x="1" y="18818"/>
                    </a:cubicBezTo>
                    <a:cubicBezTo>
                      <a:pt x="1" y="29210"/>
                      <a:pt x="6826" y="37636"/>
                      <a:pt x="15248" y="37636"/>
                    </a:cubicBezTo>
                    <a:cubicBezTo>
                      <a:pt x="23669" y="37636"/>
                      <a:pt x="30495" y="29210"/>
                      <a:pt x="30495" y="18818"/>
                    </a:cubicBezTo>
                    <a:cubicBezTo>
                      <a:pt x="30495" y="8426"/>
                      <a:pt x="23669" y="0"/>
                      <a:pt x="1524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161;p48">
                <a:extLst>
                  <a:ext uri="{FF2B5EF4-FFF2-40B4-BE49-F238E27FC236}">
                    <a16:creationId xmlns:a16="http://schemas.microsoft.com/office/drawing/2014/main" id="{72DF76DD-79EE-076F-E7E0-B85D44591C33}"/>
                  </a:ext>
                </a:extLst>
              </p:cNvPr>
              <p:cNvSpPr/>
              <p:nvPr/>
            </p:nvSpPr>
            <p:spPr>
              <a:xfrm>
                <a:off x="3900845" y="3183062"/>
                <a:ext cx="727639" cy="898279"/>
              </a:xfrm>
              <a:custGeom>
                <a:avLst/>
                <a:gdLst/>
                <a:ahLst/>
                <a:cxnLst/>
                <a:rect l="l" t="t" r="r" b="b"/>
                <a:pathLst>
                  <a:path w="30557" h="37723" extrusionOk="0">
                    <a:moveTo>
                      <a:pt x="15286" y="1"/>
                    </a:moveTo>
                    <a:cubicBezTo>
                      <a:pt x="14877" y="1"/>
                      <a:pt x="14464" y="21"/>
                      <a:pt x="14050" y="64"/>
                    </a:cubicBezTo>
                    <a:cubicBezTo>
                      <a:pt x="13290" y="143"/>
                      <a:pt x="12525" y="282"/>
                      <a:pt x="11773" y="506"/>
                    </a:cubicBezTo>
                    <a:cubicBezTo>
                      <a:pt x="11022" y="728"/>
                      <a:pt x="10270" y="1008"/>
                      <a:pt x="9554" y="1375"/>
                    </a:cubicBezTo>
                    <a:cubicBezTo>
                      <a:pt x="8836" y="1742"/>
                      <a:pt x="8134" y="2158"/>
                      <a:pt x="7473" y="2652"/>
                    </a:cubicBezTo>
                    <a:cubicBezTo>
                      <a:pt x="6813" y="3145"/>
                      <a:pt x="6180" y="3691"/>
                      <a:pt x="5585" y="4290"/>
                    </a:cubicBezTo>
                    <a:cubicBezTo>
                      <a:pt x="4996" y="4893"/>
                      <a:pt x="4445" y="5544"/>
                      <a:pt x="3933" y="6235"/>
                    </a:cubicBezTo>
                    <a:cubicBezTo>
                      <a:pt x="3427" y="6930"/>
                      <a:pt x="2972" y="7668"/>
                      <a:pt x="2553" y="8437"/>
                    </a:cubicBezTo>
                    <a:cubicBezTo>
                      <a:pt x="887" y="11523"/>
                      <a:pt x="5" y="15146"/>
                      <a:pt x="0" y="18860"/>
                    </a:cubicBezTo>
                    <a:cubicBezTo>
                      <a:pt x="0" y="22570"/>
                      <a:pt x="887" y="26202"/>
                      <a:pt x="2549" y="29287"/>
                    </a:cubicBezTo>
                    <a:cubicBezTo>
                      <a:pt x="2968" y="30053"/>
                      <a:pt x="3427" y="30795"/>
                      <a:pt x="3933" y="31485"/>
                    </a:cubicBezTo>
                    <a:cubicBezTo>
                      <a:pt x="4445" y="32181"/>
                      <a:pt x="4996" y="32832"/>
                      <a:pt x="5585" y="33435"/>
                    </a:cubicBezTo>
                    <a:cubicBezTo>
                      <a:pt x="6180" y="34033"/>
                      <a:pt x="6813" y="34579"/>
                      <a:pt x="7473" y="35069"/>
                    </a:cubicBezTo>
                    <a:cubicBezTo>
                      <a:pt x="8134" y="35563"/>
                      <a:pt x="8836" y="35983"/>
                      <a:pt x="9554" y="36346"/>
                    </a:cubicBezTo>
                    <a:cubicBezTo>
                      <a:pt x="10270" y="36713"/>
                      <a:pt x="11022" y="36996"/>
                      <a:pt x="11773" y="37215"/>
                    </a:cubicBezTo>
                    <a:cubicBezTo>
                      <a:pt x="12525" y="37442"/>
                      <a:pt x="13290" y="37582"/>
                      <a:pt x="14050" y="37657"/>
                    </a:cubicBezTo>
                    <a:cubicBezTo>
                      <a:pt x="14468" y="37701"/>
                      <a:pt x="14885" y="37722"/>
                      <a:pt x="15299" y="37722"/>
                    </a:cubicBezTo>
                    <a:cubicBezTo>
                      <a:pt x="16385" y="37722"/>
                      <a:pt x="17448" y="37576"/>
                      <a:pt x="18451" y="37320"/>
                    </a:cubicBezTo>
                    <a:cubicBezTo>
                      <a:pt x="19837" y="36953"/>
                      <a:pt x="21117" y="36384"/>
                      <a:pt x="22235" y="35668"/>
                    </a:cubicBezTo>
                    <a:cubicBezTo>
                      <a:pt x="23359" y="34960"/>
                      <a:pt x="24342" y="34134"/>
                      <a:pt x="25177" y="33252"/>
                    </a:cubicBezTo>
                    <a:cubicBezTo>
                      <a:pt x="26860" y="31481"/>
                      <a:pt x="27987" y="29554"/>
                      <a:pt x="28760" y="27788"/>
                    </a:cubicBezTo>
                    <a:cubicBezTo>
                      <a:pt x="29145" y="26906"/>
                      <a:pt x="29433" y="26053"/>
                      <a:pt x="29674" y="25258"/>
                    </a:cubicBezTo>
                    <a:cubicBezTo>
                      <a:pt x="29778" y="24861"/>
                      <a:pt x="29892" y="24480"/>
                      <a:pt x="29966" y="24113"/>
                    </a:cubicBezTo>
                    <a:cubicBezTo>
                      <a:pt x="30010" y="23930"/>
                      <a:pt x="30049" y="23746"/>
                      <a:pt x="30093" y="23571"/>
                    </a:cubicBezTo>
                    <a:cubicBezTo>
                      <a:pt x="30124" y="23397"/>
                      <a:pt x="30154" y="23226"/>
                      <a:pt x="30185" y="23060"/>
                    </a:cubicBezTo>
                    <a:cubicBezTo>
                      <a:pt x="30430" y="21723"/>
                      <a:pt x="30500" y="20666"/>
                      <a:pt x="30535" y="19952"/>
                    </a:cubicBezTo>
                    <a:cubicBezTo>
                      <a:pt x="30557" y="19236"/>
                      <a:pt x="30552" y="18861"/>
                      <a:pt x="30552" y="18860"/>
                    </a:cubicBezTo>
                    <a:lnTo>
                      <a:pt x="30552" y="18860"/>
                    </a:lnTo>
                    <a:cubicBezTo>
                      <a:pt x="30552" y="18861"/>
                      <a:pt x="30543" y="18956"/>
                      <a:pt x="30539" y="19139"/>
                    </a:cubicBezTo>
                    <a:cubicBezTo>
                      <a:pt x="30530" y="19323"/>
                      <a:pt x="30530" y="19595"/>
                      <a:pt x="30513" y="19952"/>
                    </a:cubicBezTo>
                    <a:cubicBezTo>
                      <a:pt x="30474" y="20666"/>
                      <a:pt x="30395" y="21719"/>
                      <a:pt x="30146" y="23052"/>
                    </a:cubicBezTo>
                    <a:cubicBezTo>
                      <a:pt x="30115" y="23217"/>
                      <a:pt x="30081" y="23387"/>
                      <a:pt x="30049" y="23562"/>
                    </a:cubicBezTo>
                    <a:cubicBezTo>
                      <a:pt x="30006" y="23738"/>
                      <a:pt x="29966" y="23917"/>
                      <a:pt x="29923" y="24100"/>
                    </a:cubicBezTo>
                    <a:cubicBezTo>
                      <a:pt x="29845" y="24468"/>
                      <a:pt x="29730" y="24847"/>
                      <a:pt x="29621" y="25245"/>
                    </a:cubicBezTo>
                    <a:cubicBezTo>
                      <a:pt x="29381" y="26036"/>
                      <a:pt x="29093" y="26884"/>
                      <a:pt x="28703" y="27766"/>
                    </a:cubicBezTo>
                    <a:cubicBezTo>
                      <a:pt x="27925" y="29523"/>
                      <a:pt x="26798" y="31442"/>
                      <a:pt x="25125" y="33199"/>
                    </a:cubicBezTo>
                    <a:cubicBezTo>
                      <a:pt x="24290" y="34077"/>
                      <a:pt x="23310" y="34898"/>
                      <a:pt x="22192" y="35598"/>
                    </a:cubicBezTo>
                    <a:cubicBezTo>
                      <a:pt x="21077" y="36310"/>
                      <a:pt x="19806" y="36874"/>
                      <a:pt x="18429" y="37237"/>
                    </a:cubicBezTo>
                    <a:cubicBezTo>
                      <a:pt x="17435" y="37486"/>
                      <a:pt x="16384" y="37631"/>
                      <a:pt x="15309" y="37631"/>
                    </a:cubicBezTo>
                    <a:cubicBezTo>
                      <a:pt x="14895" y="37631"/>
                      <a:pt x="14478" y="37609"/>
                      <a:pt x="14060" y="37564"/>
                    </a:cubicBezTo>
                    <a:cubicBezTo>
                      <a:pt x="13303" y="37490"/>
                      <a:pt x="12547" y="37350"/>
                      <a:pt x="11799" y="37123"/>
                    </a:cubicBezTo>
                    <a:cubicBezTo>
                      <a:pt x="11053" y="36905"/>
                      <a:pt x="10310" y="36625"/>
                      <a:pt x="9597" y="36258"/>
                    </a:cubicBezTo>
                    <a:cubicBezTo>
                      <a:pt x="8889" y="35895"/>
                      <a:pt x="8190" y="35480"/>
                      <a:pt x="7531" y="34991"/>
                    </a:cubicBezTo>
                    <a:cubicBezTo>
                      <a:pt x="6875" y="34501"/>
                      <a:pt x="6246" y="33960"/>
                      <a:pt x="5655" y="33365"/>
                    </a:cubicBezTo>
                    <a:cubicBezTo>
                      <a:pt x="5074" y="32762"/>
                      <a:pt x="4528" y="32115"/>
                      <a:pt x="4017" y="31429"/>
                    </a:cubicBezTo>
                    <a:cubicBezTo>
                      <a:pt x="3514" y="30734"/>
                      <a:pt x="3059" y="30000"/>
                      <a:pt x="2640" y="29235"/>
                    </a:cubicBezTo>
                    <a:cubicBezTo>
                      <a:pt x="988" y="26167"/>
                      <a:pt x="110" y="22558"/>
                      <a:pt x="110" y="18860"/>
                    </a:cubicBezTo>
                    <a:cubicBezTo>
                      <a:pt x="110" y="15163"/>
                      <a:pt x="988" y="11553"/>
                      <a:pt x="2644" y="8485"/>
                    </a:cubicBezTo>
                    <a:cubicBezTo>
                      <a:pt x="3059" y="7721"/>
                      <a:pt x="3514" y="6987"/>
                      <a:pt x="4017" y="6296"/>
                    </a:cubicBezTo>
                    <a:cubicBezTo>
                      <a:pt x="4528" y="5610"/>
                      <a:pt x="5074" y="4959"/>
                      <a:pt x="5660" y="4360"/>
                    </a:cubicBezTo>
                    <a:cubicBezTo>
                      <a:pt x="6250" y="3766"/>
                      <a:pt x="6875" y="3223"/>
                      <a:pt x="7535" y="2735"/>
                    </a:cubicBezTo>
                    <a:cubicBezTo>
                      <a:pt x="8190" y="2241"/>
                      <a:pt x="8889" y="1830"/>
                      <a:pt x="9597" y="1467"/>
                    </a:cubicBezTo>
                    <a:cubicBezTo>
                      <a:pt x="10310" y="1100"/>
                      <a:pt x="11053" y="821"/>
                      <a:pt x="11799" y="597"/>
                    </a:cubicBezTo>
                    <a:cubicBezTo>
                      <a:pt x="12547" y="375"/>
                      <a:pt x="13303" y="234"/>
                      <a:pt x="14060" y="161"/>
                    </a:cubicBezTo>
                    <a:cubicBezTo>
                      <a:pt x="14479" y="116"/>
                      <a:pt x="14896" y="94"/>
                      <a:pt x="15310" y="94"/>
                    </a:cubicBezTo>
                    <a:cubicBezTo>
                      <a:pt x="16384" y="94"/>
                      <a:pt x="17435" y="239"/>
                      <a:pt x="18429" y="488"/>
                    </a:cubicBezTo>
                    <a:cubicBezTo>
                      <a:pt x="19806" y="851"/>
                      <a:pt x="21077" y="1414"/>
                      <a:pt x="22192" y="2122"/>
                    </a:cubicBezTo>
                    <a:cubicBezTo>
                      <a:pt x="23310" y="2826"/>
                      <a:pt x="24290" y="3648"/>
                      <a:pt x="25125" y="4526"/>
                    </a:cubicBezTo>
                    <a:cubicBezTo>
                      <a:pt x="26798" y="6279"/>
                      <a:pt x="27925" y="8201"/>
                      <a:pt x="28703" y="9958"/>
                    </a:cubicBezTo>
                    <a:cubicBezTo>
                      <a:pt x="29093" y="10841"/>
                      <a:pt x="29381" y="11689"/>
                      <a:pt x="29621" y="12475"/>
                    </a:cubicBezTo>
                    <a:cubicBezTo>
                      <a:pt x="29730" y="12878"/>
                      <a:pt x="29845" y="13253"/>
                      <a:pt x="29923" y="13621"/>
                    </a:cubicBezTo>
                    <a:cubicBezTo>
                      <a:pt x="29966" y="13804"/>
                      <a:pt x="30006" y="13983"/>
                      <a:pt x="30049" y="14158"/>
                    </a:cubicBezTo>
                    <a:cubicBezTo>
                      <a:pt x="30081" y="14333"/>
                      <a:pt x="30115" y="14508"/>
                      <a:pt x="30146" y="14674"/>
                    </a:cubicBezTo>
                    <a:cubicBezTo>
                      <a:pt x="30395" y="16007"/>
                      <a:pt x="30474" y="17060"/>
                      <a:pt x="30513" y="17772"/>
                    </a:cubicBezTo>
                    <a:cubicBezTo>
                      <a:pt x="30530" y="18131"/>
                      <a:pt x="30530" y="18401"/>
                      <a:pt x="30539" y="18585"/>
                    </a:cubicBezTo>
                    <a:cubicBezTo>
                      <a:pt x="30543" y="18768"/>
                      <a:pt x="30552" y="18860"/>
                      <a:pt x="30552" y="18860"/>
                    </a:cubicBezTo>
                    <a:cubicBezTo>
                      <a:pt x="30552" y="18860"/>
                      <a:pt x="30557" y="18484"/>
                      <a:pt x="30535" y="17772"/>
                    </a:cubicBezTo>
                    <a:cubicBezTo>
                      <a:pt x="30500" y="17060"/>
                      <a:pt x="30430" y="16002"/>
                      <a:pt x="30185" y="14665"/>
                    </a:cubicBezTo>
                    <a:cubicBezTo>
                      <a:pt x="30154" y="14498"/>
                      <a:pt x="30124" y="14324"/>
                      <a:pt x="30093" y="14149"/>
                    </a:cubicBezTo>
                    <a:cubicBezTo>
                      <a:pt x="30049" y="13974"/>
                      <a:pt x="30010" y="13796"/>
                      <a:pt x="29966" y="13612"/>
                    </a:cubicBezTo>
                    <a:cubicBezTo>
                      <a:pt x="29892" y="13240"/>
                      <a:pt x="29778" y="12864"/>
                      <a:pt x="29669" y="12463"/>
                    </a:cubicBezTo>
                    <a:cubicBezTo>
                      <a:pt x="29433" y="11672"/>
                      <a:pt x="29145" y="10819"/>
                      <a:pt x="28760" y="9932"/>
                    </a:cubicBezTo>
                    <a:cubicBezTo>
                      <a:pt x="27983" y="8171"/>
                      <a:pt x="26860" y="6239"/>
                      <a:pt x="25177" y="4474"/>
                    </a:cubicBezTo>
                    <a:cubicBezTo>
                      <a:pt x="24342" y="3590"/>
                      <a:pt x="23359" y="2761"/>
                      <a:pt x="22235" y="2053"/>
                    </a:cubicBezTo>
                    <a:cubicBezTo>
                      <a:pt x="21113" y="1336"/>
                      <a:pt x="19837" y="772"/>
                      <a:pt x="18451" y="401"/>
                    </a:cubicBezTo>
                    <a:cubicBezTo>
                      <a:pt x="17444" y="146"/>
                      <a:pt x="16377" y="1"/>
                      <a:pt x="1528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162;p48">
                <a:extLst>
                  <a:ext uri="{FF2B5EF4-FFF2-40B4-BE49-F238E27FC236}">
                    <a16:creationId xmlns:a16="http://schemas.microsoft.com/office/drawing/2014/main" id="{B28FE818-8DC7-A102-A13A-5478AB4FAB4D}"/>
                  </a:ext>
                </a:extLst>
              </p:cNvPr>
              <p:cNvSpPr/>
              <p:nvPr/>
            </p:nvSpPr>
            <p:spPr>
              <a:xfrm>
                <a:off x="4149159" y="3414373"/>
                <a:ext cx="425863" cy="415766"/>
              </a:xfrm>
              <a:custGeom>
                <a:avLst/>
                <a:gdLst/>
                <a:ahLst/>
                <a:cxnLst/>
                <a:rect l="l" t="t" r="r" b="b"/>
                <a:pathLst>
                  <a:path w="17884" h="17460" extrusionOk="0">
                    <a:moveTo>
                      <a:pt x="8942" y="1"/>
                    </a:moveTo>
                    <a:cubicBezTo>
                      <a:pt x="4004" y="1"/>
                      <a:pt x="1" y="3908"/>
                      <a:pt x="1" y="8728"/>
                    </a:cubicBezTo>
                    <a:cubicBezTo>
                      <a:pt x="1" y="13553"/>
                      <a:pt x="4004" y="17460"/>
                      <a:pt x="8942" y="17460"/>
                    </a:cubicBezTo>
                    <a:cubicBezTo>
                      <a:pt x="13880" y="17460"/>
                      <a:pt x="17883" y="13553"/>
                      <a:pt x="17883" y="8728"/>
                    </a:cubicBezTo>
                    <a:cubicBezTo>
                      <a:pt x="17883" y="3908"/>
                      <a:pt x="13880" y="1"/>
                      <a:pt x="894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163;p48">
                <a:extLst>
                  <a:ext uri="{FF2B5EF4-FFF2-40B4-BE49-F238E27FC236}">
                    <a16:creationId xmlns:a16="http://schemas.microsoft.com/office/drawing/2014/main" id="{A1C43ADF-BF5D-1A6E-52B1-B5B0E18A4E9E}"/>
                  </a:ext>
                </a:extLst>
              </p:cNvPr>
              <p:cNvSpPr/>
              <p:nvPr/>
            </p:nvSpPr>
            <p:spPr>
              <a:xfrm>
                <a:off x="4165091" y="3419922"/>
                <a:ext cx="100227" cy="90583"/>
              </a:xfrm>
              <a:custGeom>
                <a:avLst/>
                <a:gdLst/>
                <a:ahLst/>
                <a:cxnLst/>
                <a:rect l="l" t="t" r="r" b="b"/>
                <a:pathLst>
                  <a:path w="4209" h="3804" extrusionOk="0">
                    <a:moveTo>
                      <a:pt x="1549" y="1"/>
                    </a:moveTo>
                    <a:cubicBezTo>
                      <a:pt x="1170" y="1"/>
                      <a:pt x="791" y="154"/>
                      <a:pt x="516" y="458"/>
                    </a:cubicBezTo>
                    <a:cubicBezTo>
                      <a:pt x="1" y="1026"/>
                      <a:pt x="39" y="1914"/>
                      <a:pt x="608" y="2428"/>
                    </a:cubicBezTo>
                    <a:lnTo>
                      <a:pt x="1713" y="3439"/>
                    </a:lnTo>
                    <a:cubicBezTo>
                      <a:pt x="1982" y="3683"/>
                      <a:pt x="2320" y="3804"/>
                      <a:pt x="2656" y="3804"/>
                    </a:cubicBezTo>
                    <a:cubicBezTo>
                      <a:pt x="3035" y="3804"/>
                      <a:pt x="3413" y="3650"/>
                      <a:pt x="3688" y="3346"/>
                    </a:cubicBezTo>
                    <a:cubicBezTo>
                      <a:pt x="4209" y="2779"/>
                      <a:pt x="4165" y="1891"/>
                      <a:pt x="3597" y="1375"/>
                    </a:cubicBezTo>
                    <a:lnTo>
                      <a:pt x="2492" y="366"/>
                    </a:lnTo>
                    <a:cubicBezTo>
                      <a:pt x="2224" y="122"/>
                      <a:pt x="1886" y="1"/>
                      <a:pt x="154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164;p48">
                <a:extLst>
                  <a:ext uri="{FF2B5EF4-FFF2-40B4-BE49-F238E27FC236}">
                    <a16:creationId xmlns:a16="http://schemas.microsoft.com/office/drawing/2014/main" id="{515ECAF4-0ABD-6CD2-2BA6-67F9335591D3}"/>
                  </a:ext>
                </a:extLst>
              </p:cNvPr>
              <p:cNvSpPr/>
              <p:nvPr/>
            </p:nvSpPr>
            <p:spPr>
              <a:xfrm>
                <a:off x="4330960" y="3336309"/>
                <a:ext cx="66532" cy="102227"/>
              </a:xfrm>
              <a:custGeom>
                <a:avLst/>
                <a:gdLst/>
                <a:ahLst/>
                <a:cxnLst/>
                <a:rect l="l" t="t" r="r" b="b"/>
                <a:pathLst>
                  <a:path w="2794" h="4293" extrusionOk="0">
                    <a:moveTo>
                      <a:pt x="1400" y="1"/>
                    </a:moveTo>
                    <a:cubicBezTo>
                      <a:pt x="626" y="1"/>
                      <a:pt x="1" y="630"/>
                      <a:pt x="1" y="1399"/>
                    </a:cubicBezTo>
                    <a:lnTo>
                      <a:pt x="1" y="2894"/>
                    </a:lnTo>
                    <a:cubicBezTo>
                      <a:pt x="1" y="3668"/>
                      <a:pt x="626" y="4293"/>
                      <a:pt x="1400" y="4293"/>
                    </a:cubicBezTo>
                    <a:cubicBezTo>
                      <a:pt x="2169" y="4293"/>
                      <a:pt x="2794" y="3668"/>
                      <a:pt x="2794" y="2894"/>
                    </a:cubicBezTo>
                    <a:lnTo>
                      <a:pt x="2794" y="1399"/>
                    </a:lnTo>
                    <a:cubicBezTo>
                      <a:pt x="2794" y="630"/>
                      <a:pt x="2169" y="1"/>
                      <a:pt x="14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165;p48">
                <a:extLst>
                  <a:ext uri="{FF2B5EF4-FFF2-40B4-BE49-F238E27FC236}">
                    <a16:creationId xmlns:a16="http://schemas.microsoft.com/office/drawing/2014/main" id="{97186EC9-8FB6-7DCC-49EE-CAAB4BB75A5E}"/>
                  </a:ext>
                </a:extLst>
              </p:cNvPr>
              <p:cNvSpPr/>
              <p:nvPr/>
            </p:nvSpPr>
            <p:spPr>
              <a:xfrm>
                <a:off x="4478753" y="3406490"/>
                <a:ext cx="96703" cy="95107"/>
              </a:xfrm>
              <a:custGeom>
                <a:avLst/>
                <a:gdLst/>
                <a:ahLst/>
                <a:cxnLst/>
                <a:rect l="l" t="t" r="r" b="b"/>
                <a:pathLst>
                  <a:path w="4061" h="3994" extrusionOk="0">
                    <a:moveTo>
                      <a:pt x="2477" y="0"/>
                    </a:moveTo>
                    <a:cubicBezTo>
                      <a:pt x="2052" y="0"/>
                      <a:pt x="1632" y="195"/>
                      <a:pt x="1360" y="563"/>
                    </a:cubicBezTo>
                    <a:lnTo>
                      <a:pt x="464" y="1760"/>
                    </a:lnTo>
                    <a:cubicBezTo>
                      <a:pt x="1" y="2381"/>
                      <a:pt x="132" y="3255"/>
                      <a:pt x="748" y="3714"/>
                    </a:cubicBezTo>
                    <a:cubicBezTo>
                      <a:pt x="1000" y="3902"/>
                      <a:pt x="1294" y="3993"/>
                      <a:pt x="1584" y="3993"/>
                    </a:cubicBezTo>
                    <a:cubicBezTo>
                      <a:pt x="2010" y="3993"/>
                      <a:pt x="2429" y="3799"/>
                      <a:pt x="2702" y="3430"/>
                    </a:cubicBezTo>
                    <a:lnTo>
                      <a:pt x="3597" y="2232"/>
                    </a:lnTo>
                    <a:cubicBezTo>
                      <a:pt x="4061" y="1612"/>
                      <a:pt x="3930" y="738"/>
                      <a:pt x="3313" y="279"/>
                    </a:cubicBezTo>
                    <a:cubicBezTo>
                      <a:pt x="3061" y="91"/>
                      <a:pt x="2768" y="0"/>
                      <a:pt x="24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66;p48">
                <a:extLst>
                  <a:ext uri="{FF2B5EF4-FFF2-40B4-BE49-F238E27FC236}">
                    <a16:creationId xmlns:a16="http://schemas.microsoft.com/office/drawing/2014/main" id="{DCDC3412-1D2B-213E-5C29-B7AD33DC1C53}"/>
                  </a:ext>
                </a:extLst>
              </p:cNvPr>
              <p:cNvSpPr/>
              <p:nvPr/>
            </p:nvSpPr>
            <p:spPr>
              <a:xfrm>
                <a:off x="4108579" y="3599007"/>
                <a:ext cx="102203" cy="66508"/>
              </a:xfrm>
              <a:custGeom>
                <a:avLst/>
                <a:gdLst/>
                <a:ahLst/>
                <a:cxnLst/>
                <a:rect l="l" t="t" r="r" b="b"/>
                <a:pathLst>
                  <a:path w="4292" h="2793" extrusionOk="0">
                    <a:moveTo>
                      <a:pt x="1398" y="1"/>
                    </a:moveTo>
                    <a:cubicBezTo>
                      <a:pt x="625" y="1"/>
                      <a:pt x="0" y="625"/>
                      <a:pt x="0" y="1394"/>
                    </a:cubicBezTo>
                    <a:cubicBezTo>
                      <a:pt x="0" y="2167"/>
                      <a:pt x="625" y="2793"/>
                      <a:pt x="1398" y="2793"/>
                    </a:cubicBezTo>
                    <a:lnTo>
                      <a:pt x="2893" y="2793"/>
                    </a:lnTo>
                    <a:cubicBezTo>
                      <a:pt x="3667" y="2793"/>
                      <a:pt x="4292" y="2167"/>
                      <a:pt x="4292" y="1394"/>
                    </a:cubicBezTo>
                    <a:cubicBezTo>
                      <a:pt x="4292" y="625"/>
                      <a:pt x="3667" y="1"/>
                      <a:pt x="28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167;p48">
                <a:extLst>
                  <a:ext uri="{FF2B5EF4-FFF2-40B4-BE49-F238E27FC236}">
                    <a16:creationId xmlns:a16="http://schemas.microsoft.com/office/drawing/2014/main" id="{A3D77DE9-21F0-8A20-4A9D-707D2917D8C6}"/>
                  </a:ext>
                </a:extLst>
              </p:cNvPr>
              <p:cNvSpPr/>
              <p:nvPr/>
            </p:nvSpPr>
            <p:spPr>
              <a:xfrm>
                <a:off x="4546720" y="3588696"/>
                <a:ext cx="102203" cy="66532"/>
              </a:xfrm>
              <a:custGeom>
                <a:avLst/>
                <a:gdLst/>
                <a:ahLst/>
                <a:cxnLst/>
                <a:rect l="l" t="t" r="r" b="b"/>
                <a:pathLst>
                  <a:path w="4292" h="2794" extrusionOk="0">
                    <a:moveTo>
                      <a:pt x="1399" y="0"/>
                    </a:moveTo>
                    <a:cubicBezTo>
                      <a:pt x="626" y="0"/>
                      <a:pt x="1" y="626"/>
                      <a:pt x="1" y="1394"/>
                    </a:cubicBezTo>
                    <a:cubicBezTo>
                      <a:pt x="1" y="2168"/>
                      <a:pt x="626" y="2793"/>
                      <a:pt x="1399" y="2793"/>
                    </a:cubicBezTo>
                    <a:lnTo>
                      <a:pt x="2893" y="2793"/>
                    </a:lnTo>
                    <a:cubicBezTo>
                      <a:pt x="3662" y="2793"/>
                      <a:pt x="4292" y="2168"/>
                      <a:pt x="4292" y="1394"/>
                    </a:cubicBezTo>
                    <a:cubicBezTo>
                      <a:pt x="4292" y="626"/>
                      <a:pt x="3662" y="0"/>
                      <a:pt x="289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168;p48">
                <a:extLst>
                  <a:ext uri="{FF2B5EF4-FFF2-40B4-BE49-F238E27FC236}">
                    <a16:creationId xmlns:a16="http://schemas.microsoft.com/office/drawing/2014/main" id="{6B6D1290-592C-074C-E271-9CDAD8E2204E}"/>
                  </a:ext>
                </a:extLst>
              </p:cNvPr>
              <p:cNvSpPr/>
              <p:nvPr/>
            </p:nvSpPr>
            <p:spPr>
              <a:xfrm>
                <a:off x="4172474" y="3750039"/>
                <a:ext cx="100251" cy="90488"/>
              </a:xfrm>
              <a:custGeom>
                <a:avLst/>
                <a:gdLst/>
                <a:ahLst/>
                <a:cxnLst/>
                <a:rect l="l" t="t" r="r" b="b"/>
                <a:pathLst>
                  <a:path w="4210" h="3800" extrusionOk="0">
                    <a:moveTo>
                      <a:pt x="2654" y="1"/>
                    </a:moveTo>
                    <a:cubicBezTo>
                      <a:pt x="2318" y="1"/>
                      <a:pt x="1981" y="121"/>
                      <a:pt x="1714" y="366"/>
                    </a:cubicBezTo>
                    <a:lnTo>
                      <a:pt x="608" y="1376"/>
                    </a:lnTo>
                    <a:cubicBezTo>
                      <a:pt x="40" y="1896"/>
                      <a:pt x="0" y="2778"/>
                      <a:pt x="520" y="3347"/>
                    </a:cubicBezTo>
                    <a:cubicBezTo>
                      <a:pt x="795" y="3647"/>
                      <a:pt x="1173" y="3800"/>
                      <a:pt x="1552" y="3800"/>
                    </a:cubicBezTo>
                    <a:cubicBezTo>
                      <a:pt x="1890" y="3800"/>
                      <a:pt x="2228" y="3679"/>
                      <a:pt x="2496" y="3434"/>
                    </a:cubicBezTo>
                    <a:lnTo>
                      <a:pt x="3598" y="2425"/>
                    </a:lnTo>
                    <a:cubicBezTo>
                      <a:pt x="4169" y="1905"/>
                      <a:pt x="4209" y="1021"/>
                      <a:pt x="3685" y="454"/>
                    </a:cubicBezTo>
                    <a:cubicBezTo>
                      <a:pt x="3409" y="153"/>
                      <a:pt x="3032" y="1"/>
                      <a:pt x="265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169;p48">
                <a:extLst>
                  <a:ext uri="{FF2B5EF4-FFF2-40B4-BE49-F238E27FC236}">
                    <a16:creationId xmlns:a16="http://schemas.microsoft.com/office/drawing/2014/main" id="{22EC0556-4F7E-CD3E-5BD2-1F413C8031B1}"/>
                  </a:ext>
                </a:extLst>
              </p:cNvPr>
              <p:cNvSpPr/>
              <p:nvPr/>
            </p:nvSpPr>
            <p:spPr>
              <a:xfrm>
                <a:off x="4366372" y="3787428"/>
                <a:ext cx="69842" cy="102084"/>
              </a:xfrm>
              <a:custGeom>
                <a:avLst/>
                <a:gdLst/>
                <a:ahLst/>
                <a:cxnLst/>
                <a:rect l="l" t="t" r="r" b="b"/>
                <a:pathLst>
                  <a:path w="2933" h="4287" extrusionOk="0">
                    <a:moveTo>
                      <a:pt x="1434" y="0"/>
                    </a:moveTo>
                    <a:cubicBezTo>
                      <a:pt x="1411" y="0"/>
                      <a:pt x="1387" y="1"/>
                      <a:pt x="1364" y="2"/>
                    </a:cubicBezTo>
                    <a:cubicBezTo>
                      <a:pt x="595" y="38"/>
                      <a:pt x="0" y="693"/>
                      <a:pt x="35" y="1462"/>
                    </a:cubicBezTo>
                    <a:lnTo>
                      <a:pt x="105" y="2957"/>
                    </a:lnTo>
                    <a:cubicBezTo>
                      <a:pt x="139" y="3704"/>
                      <a:pt x="759" y="4287"/>
                      <a:pt x="1501" y="4287"/>
                    </a:cubicBezTo>
                    <a:cubicBezTo>
                      <a:pt x="1522" y="4287"/>
                      <a:pt x="1544" y="4286"/>
                      <a:pt x="1565" y="4286"/>
                    </a:cubicBezTo>
                    <a:cubicBezTo>
                      <a:pt x="2338" y="4250"/>
                      <a:pt x="2933" y="3594"/>
                      <a:pt x="2897" y="2826"/>
                    </a:cubicBezTo>
                    <a:lnTo>
                      <a:pt x="2824" y="1331"/>
                    </a:lnTo>
                    <a:cubicBezTo>
                      <a:pt x="2789" y="586"/>
                      <a:pt x="2172" y="0"/>
                      <a:pt x="143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170;p48">
                <a:extLst>
                  <a:ext uri="{FF2B5EF4-FFF2-40B4-BE49-F238E27FC236}">
                    <a16:creationId xmlns:a16="http://schemas.microsoft.com/office/drawing/2014/main" id="{F29C2BAE-E3C9-4FE4-A02C-5DD33EDE2727}"/>
                  </a:ext>
                </a:extLst>
              </p:cNvPr>
              <p:cNvSpPr/>
              <p:nvPr/>
            </p:nvSpPr>
            <p:spPr>
              <a:xfrm>
                <a:off x="4496543" y="3732250"/>
                <a:ext cx="100346" cy="90535"/>
              </a:xfrm>
              <a:custGeom>
                <a:avLst/>
                <a:gdLst/>
                <a:ahLst/>
                <a:cxnLst/>
                <a:rect l="l" t="t" r="r" b="b"/>
                <a:pathLst>
                  <a:path w="4214" h="3802" extrusionOk="0">
                    <a:moveTo>
                      <a:pt x="1555" y="1"/>
                    </a:moveTo>
                    <a:cubicBezTo>
                      <a:pt x="1175" y="1"/>
                      <a:pt x="797" y="154"/>
                      <a:pt x="521" y="457"/>
                    </a:cubicBezTo>
                    <a:cubicBezTo>
                      <a:pt x="1" y="1026"/>
                      <a:pt x="45" y="1909"/>
                      <a:pt x="613" y="2429"/>
                    </a:cubicBezTo>
                    <a:lnTo>
                      <a:pt x="1719" y="3438"/>
                    </a:lnTo>
                    <a:cubicBezTo>
                      <a:pt x="1987" y="3682"/>
                      <a:pt x="2324" y="3802"/>
                      <a:pt x="2659" y="3802"/>
                    </a:cubicBezTo>
                    <a:cubicBezTo>
                      <a:pt x="3039" y="3802"/>
                      <a:pt x="3417" y="3648"/>
                      <a:pt x="3694" y="3347"/>
                    </a:cubicBezTo>
                    <a:cubicBezTo>
                      <a:pt x="4214" y="2774"/>
                      <a:pt x="4170" y="1891"/>
                      <a:pt x="3602" y="1371"/>
                    </a:cubicBezTo>
                    <a:lnTo>
                      <a:pt x="2497" y="366"/>
                    </a:lnTo>
                    <a:cubicBezTo>
                      <a:pt x="2230" y="122"/>
                      <a:pt x="1892" y="1"/>
                      <a:pt x="155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171;p48">
                <a:extLst>
                  <a:ext uri="{FF2B5EF4-FFF2-40B4-BE49-F238E27FC236}">
                    <a16:creationId xmlns:a16="http://schemas.microsoft.com/office/drawing/2014/main" id="{1B3B82C6-4210-EB02-0CD9-1CE4E2E2B27D}"/>
                  </a:ext>
                </a:extLst>
              </p:cNvPr>
              <p:cNvSpPr/>
              <p:nvPr/>
            </p:nvSpPr>
            <p:spPr>
              <a:xfrm>
                <a:off x="4228891" y="3429567"/>
                <a:ext cx="344781" cy="387453"/>
              </a:xfrm>
              <a:custGeom>
                <a:avLst/>
                <a:gdLst/>
                <a:ahLst/>
                <a:cxnLst/>
                <a:rect l="l" t="t" r="r" b="b"/>
                <a:pathLst>
                  <a:path w="14479" h="16271" extrusionOk="0">
                    <a:moveTo>
                      <a:pt x="7237" y="0"/>
                    </a:moveTo>
                    <a:cubicBezTo>
                      <a:pt x="3238" y="0"/>
                      <a:pt x="0" y="3641"/>
                      <a:pt x="0" y="8133"/>
                    </a:cubicBezTo>
                    <a:cubicBezTo>
                      <a:pt x="0" y="12626"/>
                      <a:pt x="3238" y="16271"/>
                      <a:pt x="7237" y="16271"/>
                    </a:cubicBezTo>
                    <a:cubicBezTo>
                      <a:pt x="11235" y="16271"/>
                      <a:pt x="14478" y="12626"/>
                      <a:pt x="14478" y="8133"/>
                    </a:cubicBezTo>
                    <a:cubicBezTo>
                      <a:pt x="14478" y="3641"/>
                      <a:pt x="11235" y="0"/>
                      <a:pt x="7237"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172;p48">
                <a:extLst>
                  <a:ext uri="{FF2B5EF4-FFF2-40B4-BE49-F238E27FC236}">
                    <a16:creationId xmlns:a16="http://schemas.microsoft.com/office/drawing/2014/main" id="{98A5C0FB-1469-5329-F70D-0291A08C3CFF}"/>
                  </a:ext>
                </a:extLst>
              </p:cNvPr>
              <p:cNvSpPr/>
              <p:nvPr/>
            </p:nvSpPr>
            <p:spPr>
              <a:xfrm>
                <a:off x="4940232" y="3103069"/>
                <a:ext cx="1095613" cy="1095637"/>
              </a:xfrm>
              <a:custGeom>
                <a:avLst/>
                <a:gdLst/>
                <a:ahLst/>
                <a:cxnLst/>
                <a:rect l="l" t="t" r="r" b="b"/>
                <a:pathLst>
                  <a:path w="46010" h="46011" extrusionOk="0">
                    <a:moveTo>
                      <a:pt x="23004" y="1"/>
                    </a:moveTo>
                    <a:cubicBezTo>
                      <a:pt x="10301" y="1"/>
                      <a:pt x="0" y="10302"/>
                      <a:pt x="0" y="23006"/>
                    </a:cubicBezTo>
                    <a:cubicBezTo>
                      <a:pt x="0" y="35710"/>
                      <a:pt x="10301" y="46010"/>
                      <a:pt x="23004" y="46010"/>
                    </a:cubicBezTo>
                    <a:cubicBezTo>
                      <a:pt x="35709" y="46010"/>
                      <a:pt x="46009" y="35710"/>
                      <a:pt x="46009" y="23006"/>
                    </a:cubicBezTo>
                    <a:cubicBezTo>
                      <a:pt x="46009" y="10302"/>
                      <a:pt x="35709" y="1"/>
                      <a:pt x="2300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173;p48">
                <a:extLst>
                  <a:ext uri="{FF2B5EF4-FFF2-40B4-BE49-F238E27FC236}">
                    <a16:creationId xmlns:a16="http://schemas.microsoft.com/office/drawing/2014/main" id="{2B5FD138-9FD7-368E-8246-964587717079}"/>
                  </a:ext>
                </a:extLst>
              </p:cNvPr>
              <p:cNvSpPr/>
              <p:nvPr/>
            </p:nvSpPr>
            <p:spPr>
              <a:xfrm>
                <a:off x="5286877" y="3234335"/>
                <a:ext cx="870847" cy="708636"/>
              </a:xfrm>
              <a:custGeom>
                <a:avLst/>
                <a:gdLst/>
                <a:ahLst/>
                <a:cxnLst/>
                <a:rect l="l" t="t" r="r" b="b"/>
                <a:pathLst>
                  <a:path w="36571" h="29759" extrusionOk="0">
                    <a:moveTo>
                      <a:pt x="30578" y="1"/>
                    </a:moveTo>
                    <a:lnTo>
                      <a:pt x="30578" y="11127"/>
                    </a:lnTo>
                    <a:lnTo>
                      <a:pt x="27357" y="11127"/>
                    </a:lnTo>
                    <a:lnTo>
                      <a:pt x="27357" y="4615"/>
                    </a:lnTo>
                    <a:lnTo>
                      <a:pt x="17976" y="4615"/>
                    </a:lnTo>
                    <a:lnTo>
                      <a:pt x="17976" y="13819"/>
                    </a:lnTo>
                    <a:lnTo>
                      <a:pt x="8133" y="13819"/>
                    </a:lnTo>
                    <a:lnTo>
                      <a:pt x="8133" y="18298"/>
                    </a:lnTo>
                    <a:lnTo>
                      <a:pt x="1" y="18298"/>
                    </a:lnTo>
                    <a:lnTo>
                      <a:pt x="1" y="27252"/>
                    </a:lnTo>
                    <a:cubicBezTo>
                      <a:pt x="3657" y="28986"/>
                      <a:pt x="7267" y="29758"/>
                      <a:pt x="10699" y="29758"/>
                    </a:cubicBezTo>
                    <a:cubicBezTo>
                      <a:pt x="18830" y="29758"/>
                      <a:pt x="25964" y="25425"/>
                      <a:pt x="30342" y="19264"/>
                    </a:cubicBezTo>
                    <a:cubicBezTo>
                      <a:pt x="36570" y="10506"/>
                      <a:pt x="32488" y="2964"/>
                      <a:pt x="32488" y="2964"/>
                    </a:cubicBezTo>
                    <a:lnTo>
                      <a:pt x="3057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174;p48">
                <a:extLst>
                  <a:ext uri="{FF2B5EF4-FFF2-40B4-BE49-F238E27FC236}">
                    <a16:creationId xmlns:a16="http://schemas.microsoft.com/office/drawing/2014/main" id="{FF7D58B9-4D48-E102-CEBC-86F221CF6D1B}"/>
                  </a:ext>
                </a:extLst>
              </p:cNvPr>
              <p:cNvSpPr/>
              <p:nvPr/>
            </p:nvSpPr>
            <p:spPr>
              <a:xfrm>
                <a:off x="5029179" y="3877185"/>
                <a:ext cx="294870" cy="246864"/>
              </a:xfrm>
              <a:custGeom>
                <a:avLst/>
                <a:gdLst/>
                <a:ahLst/>
                <a:cxnLst/>
                <a:rect l="l" t="t" r="r" b="b"/>
                <a:pathLst>
                  <a:path w="12383" h="10367" extrusionOk="0">
                    <a:moveTo>
                      <a:pt x="1" y="0"/>
                    </a:moveTo>
                    <a:cubicBezTo>
                      <a:pt x="1" y="0"/>
                      <a:pt x="3756" y="7893"/>
                      <a:pt x="12382" y="10366"/>
                    </a:cubicBezTo>
                    <a:lnTo>
                      <a:pt x="12382" y="4410"/>
                    </a:lnTo>
                    <a:lnTo>
                      <a:pt x="7016" y="4410"/>
                    </a:lnTo>
                    <a:lnTo>
                      <a:pt x="7016" y="1176"/>
                    </a:lnTo>
                    <a:lnTo>
                      <a:pt x="4149" y="1176"/>
                    </a:lnTo>
                    <a:lnTo>
                      <a:pt x="4149" y="0"/>
                    </a:lnTo>
                    <a:close/>
                  </a:path>
                </a:pathLst>
              </a:custGeom>
              <a:solidFill>
                <a:srgbClr val="E850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175;p48">
                <a:extLst>
                  <a:ext uri="{FF2B5EF4-FFF2-40B4-BE49-F238E27FC236}">
                    <a16:creationId xmlns:a16="http://schemas.microsoft.com/office/drawing/2014/main" id="{516A2649-9823-F638-7844-3436C1902F47}"/>
                  </a:ext>
                </a:extLst>
              </p:cNvPr>
              <p:cNvSpPr/>
              <p:nvPr/>
            </p:nvSpPr>
            <p:spPr>
              <a:xfrm>
                <a:off x="5032632" y="3877185"/>
                <a:ext cx="236149" cy="225004"/>
              </a:xfrm>
              <a:custGeom>
                <a:avLst/>
                <a:gdLst/>
                <a:ahLst/>
                <a:cxnLst/>
                <a:rect l="l" t="t" r="r" b="b"/>
                <a:pathLst>
                  <a:path w="9917" h="9449" extrusionOk="0">
                    <a:moveTo>
                      <a:pt x="1" y="0"/>
                    </a:moveTo>
                    <a:cubicBezTo>
                      <a:pt x="2142" y="4161"/>
                      <a:pt x="5642" y="7508"/>
                      <a:pt x="9916" y="9448"/>
                    </a:cubicBezTo>
                    <a:lnTo>
                      <a:pt x="9916" y="4410"/>
                    </a:lnTo>
                    <a:lnTo>
                      <a:pt x="6871" y="4410"/>
                    </a:lnTo>
                    <a:lnTo>
                      <a:pt x="6871" y="1176"/>
                    </a:lnTo>
                    <a:lnTo>
                      <a:pt x="4004" y="1176"/>
                    </a:lnTo>
                    <a:lnTo>
                      <a:pt x="4004"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76;p48">
                <a:extLst>
                  <a:ext uri="{FF2B5EF4-FFF2-40B4-BE49-F238E27FC236}">
                    <a16:creationId xmlns:a16="http://schemas.microsoft.com/office/drawing/2014/main" id="{F370D9F0-6E97-4B5A-5B1B-DA2CC785D98C}"/>
                  </a:ext>
                </a:extLst>
              </p:cNvPr>
              <p:cNvSpPr/>
              <p:nvPr/>
            </p:nvSpPr>
            <p:spPr>
              <a:xfrm>
                <a:off x="5268778" y="3556117"/>
                <a:ext cx="746974" cy="607909"/>
              </a:xfrm>
              <a:custGeom>
                <a:avLst/>
                <a:gdLst/>
                <a:ahLst/>
                <a:cxnLst/>
                <a:rect l="l" t="t" r="r" b="b"/>
                <a:pathLst>
                  <a:path w="31369" h="25529" extrusionOk="0">
                    <a:moveTo>
                      <a:pt x="26235" y="1"/>
                    </a:moveTo>
                    <a:lnTo>
                      <a:pt x="26235" y="9545"/>
                    </a:lnTo>
                    <a:lnTo>
                      <a:pt x="23468" y="9545"/>
                    </a:lnTo>
                    <a:lnTo>
                      <a:pt x="23468" y="3960"/>
                    </a:lnTo>
                    <a:lnTo>
                      <a:pt x="15418" y="3960"/>
                    </a:lnTo>
                    <a:lnTo>
                      <a:pt x="15418" y="11853"/>
                    </a:lnTo>
                    <a:lnTo>
                      <a:pt x="6975" y="11853"/>
                    </a:lnTo>
                    <a:lnTo>
                      <a:pt x="6975" y="15699"/>
                    </a:lnTo>
                    <a:lnTo>
                      <a:pt x="0" y="15699"/>
                    </a:lnTo>
                    <a:lnTo>
                      <a:pt x="0" y="23376"/>
                    </a:lnTo>
                    <a:cubicBezTo>
                      <a:pt x="3137" y="24865"/>
                      <a:pt x="6235" y="25528"/>
                      <a:pt x="9180" y="25528"/>
                    </a:cubicBezTo>
                    <a:cubicBezTo>
                      <a:pt x="16153" y="25528"/>
                      <a:pt x="22272" y="21810"/>
                      <a:pt x="26029" y="16528"/>
                    </a:cubicBezTo>
                    <a:cubicBezTo>
                      <a:pt x="31369" y="9012"/>
                      <a:pt x="28773" y="1"/>
                      <a:pt x="2877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177;p48">
                <a:extLst>
                  <a:ext uri="{FF2B5EF4-FFF2-40B4-BE49-F238E27FC236}">
                    <a16:creationId xmlns:a16="http://schemas.microsoft.com/office/drawing/2014/main" id="{A4AB3DFC-B49C-20AD-4EA0-EE630AD9705F}"/>
                  </a:ext>
                </a:extLst>
              </p:cNvPr>
              <p:cNvSpPr/>
              <p:nvPr/>
            </p:nvSpPr>
            <p:spPr>
              <a:xfrm>
                <a:off x="5530833" y="3894380"/>
                <a:ext cx="431244" cy="360997"/>
              </a:xfrm>
              <a:custGeom>
                <a:avLst/>
                <a:gdLst/>
                <a:ahLst/>
                <a:cxnLst/>
                <a:rect l="l" t="t" r="r" b="b"/>
                <a:pathLst>
                  <a:path w="18110" h="15160" extrusionOk="0">
                    <a:moveTo>
                      <a:pt x="12040" y="0"/>
                    </a:moveTo>
                    <a:lnTo>
                      <a:pt x="12040" y="1717"/>
                    </a:lnTo>
                    <a:lnTo>
                      <a:pt x="7849" y="1717"/>
                    </a:lnTo>
                    <a:lnTo>
                      <a:pt x="7849" y="6445"/>
                    </a:lnTo>
                    <a:lnTo>
                      <a:pt x="1" y="6445"/>
                    </a:lnTo>
                    <a:lnTo>
                      <a:pt x="1" y="15160"/>
                    </a:lnTo>
                    <a:cubicBezTo>
                      <a:pt x="12617" y="11541"/>
                      <a:pt x="18110" y="0"/>
                      <a:pt x="18110" y="0"/>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178;p48">
                <a:extLst>
                  <a:ext uri="{FF2B5EF4-FFF2-40B4-BE49-F238E27FC236}">
                    <a16:creationId xmlns:a16="http://schemas.microsoft.com/office/drawing/2014/main" id="{1F4B1F75-3D67-B505-016C-A0B2C740D1CB}"/>
                  </a:ext>
                </a:extLst>
              </p:cNvPr>
              <p:cNvSpPr/>
              <p:nvPr/>
            </p:nvSpPr>
            <p:spPr>
              <a:xfrm>
                <a:off x="4814610" y="2953347"/>
                <a:ext cx="1360456" cy="1360432"/>
              </a:xfrm>
              <a:custGeom>
                <a:avLst/>
                <a:gdLst/>
                <a:ahLst/>
                <a:cxnLst/>
                <a:rect l="l" t="t" r="r" b="b"/>
                <a:pathLst>
                  <a:path w="57132" h="57131" extrusionOk="0">
                    <a:moveTo>
                      <a:pt x="27663" y="8491"/>
                    </a:moveTo>
                    <a:cubicBezTo>
                      <a:pt x="39152" y="8491"/>
                      <a:pt x="48465" y="17804"/>
                      <a:pt x="48465" y="29293"/>
                    </a:cubicBezTo>
                    <a:cubicBezTo>
                      <a:pt x="48465" y="40782"/>
                      <a:pt x="39152" y="50095"/>
                      <a:pt x="27663" y="50095"/>
                    </a:cubicBezTo>
                    <a:cubicBezTo>
                      <a:pt x="16175" y="50095"/>
                      <a:pt x="6861" y="40782"/>
                      <a:pt x="6861" y="29293"/>
                    </a:cubicBezTo>
                    <a:cubicBezTo>
                      <a:pt x="6861" y="17804"/>
                      <a:pt x="16175" y="8491"/>
                      <a:pt x="27663" y="8491"/>
                    </a:cubicBezTo>
                    <a:close/>
                    <a:moveTo>
                      <a:pt x="28563" y="0"/>
                    </a:moveTo>
                    <a:cubicBezTo>
                      <a:pt x="12787" y="0"/>
                      <a:pt x="0" y="12787"/>
                      <a:pt x="0" y="28563"/>
                    </a:cubicBezTo>
                    <a:cubicBezTo>
                      <a:pt x="0" y="44340"/>
                      <a:pt x="12787" y="57130"/>
                      <a:pt x="28563" y="57130"/>
                    </a:cubicBezTo>
                    <a:cubicBezTo>
                      <a:pt x="44340" y="57130"/>
                      <a:pt x="57131" y="44340"/>
                      <a:pt x="57131" y="28563"/>
                    </a:cubicBezTo>
                    <a:cubicBezTo>
                      <a:pt x="57131" y="12787"/>
                      <a:pt x="44340" y="0"/>
                      <a:pt x="2856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79;p48">
                <a:extLst>
                  <a:ext uri="{FF2B5EF4-FFF2-40B4-BE49-F238E27FC236}">
                    <a16:creationId xmlns:a16="http://schemas.microsoft.com/office/drawing/2014/main" id="{30EE4A08-96C5-A857-67A7-927F927FF16D}"/>
                  </a:ext>
                </a:extLst>
              </p:cNvPr>
              <p:cNvSpPr/>
              <p:nvPr/>
            </p:nvSpPr>
            <p:spPr>
              <a:xfrm>
                <a:off x="4976335" y="3115786"/>
                <a:ext cx="1036892" cy="1036915"/>
              </a:xfrm>
              <a:custGeom>
                <a:avLst/>
                <a:gdLst/>
                <a:ahLst/>
                <a:cxnLst/>
                <a:rect l="l" t="t" r="r" b="b"/>
                <a:pathLst>
                  <a:path w="43544" h="43545" extrusionOk="0">
                    <a:moveTo>
                      <a:pt x="21772" y="1"/>
                    </a:moveTo>
                    <a:cubicBezTo>
                      <a:pt x="9751" y="1"/>
                      <a:pt x="1" y="9751"/>
                      <a:pt x="1" y="21773"/>
                    </a:cubicBezTo>
                    <a:cubicBezTo>
                      <a:pt x="1" y="22694"/>
                      <a:pt x="57" y="23604"/>
                      <a:pt x="171" y="24495"/>
                    </a:cubicBezTo>
                    <a:cubicBezTo>
                      <a:pt x="106" y="23826"/>
                      <a:pt x="70" y="23154"/>
                      <a:pt x="70" y="22472"/>
                    </a:cubicBezTo>
                    <a:cubicBezTo>
                      <a:pt x="70" y="10983"/>
                      <a:pt x="9384" y="1670"/>
                      <a:pt x="20872" y="1670"/>
                    </a:cubicBezTo>
                    <a:cubicBezTo>
                      <a:pt x="32361" y="1670"/>
                      <a:pt x="41674" y="10983"/>
                      <a:pt x="41674" y="22472"/>
                    </a:cubicBezTo>
                    <a:cubicBezTo>
                      <a:pt x="41674" y="33961"/>
                      <a:pt x="32361" y="43274"/>
                      <a:pt x="20872" y="43274"/>
                    </a:cubicBezTo>
                    <a:cubicBezTo>
                      <a:pt x="18377" y="43274"/>
                      <a:pt x="15982" y="42832"/>
                      <a:pt x="13762" y="42023"/>
                    </a:cubicBezTo>
                    <a:lnTo>
                      <a:pt x="13762" y="42023"/>
                    </a:lnTo>
                    <a:cubicBezTo>
                      <a:pt x="16244" y="43007"/>
                      <a:pt x="18945" y="43544"/>
                      <a:pt x="21772" y="43544"/>
                    </a:cubicBezTo>
                    <a:cubicBezTo>
                      <a:pt x="33799" y="43544"/>
                      <a:pt x="43544" y="33800"/>
                      <a:pt x="43544" y="21773"/>
                    </a:cubicBezTo>
                    <a:cubicBezTo>
                      <a:pt x="43544" y="9751"/>
                      <a:pt x="33799" y="1"/>
                      <a:pt x="2177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80;p48">
                <a:extLst>
                  <a:ext uri="{FF2B5EF4-FFF2-40B4-BE49-F238E27FC236}">
                    <a16:creationId xmlns:a16="http://schemas.microsoft.com/office/drawing/2014/main" id="{B1FB5ABA-EB14-5D5F-0CA7-A99DD6C80840}"/>
                  </a:ext>
                </a:extLst>
              </p:cNvPr>
              <p:cNvSpPr/>
              <p:nvPr/>
            </p:nvSpPr>
            <p:spPr>
              <a:xfrm>
                <a:off x="5730566" y="3058345"/>
                <a:ext cx="75033" cy="75152"/>
              </a:xfrm>
              <a:custGeom>
                <a:avLst/>
                <a:gdLst/>
                <a:ahLst/>
                <a:cxnLst/>
                <a:rect l="l" t="t" r="r" b="b"/>
                <a:pathLst>
                  <a:path w="3151" h="3156" extrusionOk="0">
                    <a:moveTo>
                      <a:pt x="1578" y="0"/>
                    </a:moveTo>
                    <a:cubicBezTo>
                      <a:pt x="703" y="0"/>
                      <a:pt x="0" y="708"/>
                      <a:pt x="0" y="1578"/>
                    </a:cubicBezTo>
                    <a:cubicBezTo>
                      <a:pt x="0" y="2452"/>
                      <a:pt x="703" y="3155"/>
                      <a:pt x="1578" y="3155"/>
                    </a:cubicBezTo>
                    <a:cubicBezTo>
                      <a:pt x="2447" y="3155"/>
                      <a:pt x="3151" y="2452"/>
                      <a:pt x="3151" y="1578"/>
                    </a:cubicBezTo>
                    <a:cubicBezTo>
                      <a:pt x="3151" y="708"/>
                      <a:pt x="2447" y="0"/>
                      <a:pt x="15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181;p48">
                <a:extLst>
                  <a:ext uri="{FF2B5EF4-FFF2-40B4-BE49-F238E27FC236}">
                    <a16:creationId xmlns:a16="http://schemas.microsoft.com/office/drawing/2014/main" id="{481A554F-1F28-1B70-54F3-CD58C584130E}"/>
                  </a:ext>
                </a:extLst>
              </p:cNvPr>
              <p:cNvSpPr/>
              <p:nvPr/>
            </p:nvSpPr>
            <p:spPr>
              <a:xfrm>
                <a:off x="5729304" y="3057321"/>
                <a:ext cx="76510" cy="77272"/>
              </a:xfrm>
              <a:custGeom>
                <a:avLst/>
                <a:gdLst/>
                <a:ahLst/>
                <a:cxnLst/>
                <a:rect l="l" t="t" r="r" b="b"/>
                <a:pathLst>
                  <a:path w="3213" h="3245" extrusionOk="0">
                    <a:moveTo>
                      <a:pt x="1611" y="1"/>
                    </a:moveTo>
                    <a:cubicBezTo>
                      <a:pt x="1435" y="1"/>
                      <a:pt x="1254" y="29"/>
                      <a:pt x="1076" y="96"/>
                    </a:cubicBezTo>
                    <a:cubicBezTo>
                      <a:pt x="787" y="197"/>
                      <a:pt x="512" y="389"/>
                      <a:pt x="315" y="659"/>
                    </a:cubicBezTo>
                    <a:cubicBezTo>
                      <a:pt x="114" y="926"/>
                      <a:pt x="1" y="1266"/>
                      <a:pt x="1" y="1621"/>
                    </a:cubicBezTo>
                    <a:cubicBezTo>
                      <a:pt x="1" y="1974"/>
                      <a:pt x="114" y="2321"/>
                      <a:pt x="315" y="2587"/>
                    </a:cubicBezTo>
                    <a:cubicBezTo>
                      <a:pt x="512" y="2853"/>
                      <a:pt x="787" y="3049"/>
                      <a:pt x="1076" y="3150"/>
                    </a:cubicBezTo>
                    <a:cubicBezTo>
                      <a:pt x="1257" y="3216"/>
                      <a:pt x="1441" y="3244"/>
                      <a:pt x="1619" y="3244"/>
                    </a:cubicBezTo>
                    <a:cubicBezTo>
                      <a:pt x="1725" y="3244"/>
                      <a:pt x="1828" y="3234"/>
                      <a:pt x="1927" y="3216"/>
                    </a:cubicBezTo>
                    <a:cubicBezTo>
                      <a:pt x="2194" y="3164"/>
                      <a:pt x="2426" y="3045"/>
                      <a:pt x="2605" y="2906"/>
                    </a:cubicBezTo>
                    <a:cubicBezTo>
                      <a:pt x="2972" y="2622"/>
                      <a:pt x="3125" y="2254"/>
                      <a:pt x="3178" y="2014"/>
                    </a:cubicBezTo>
                    <a:cubicBezTo>
                      <a:pt x="3204" y="1887"/>
                      <a:pt x="3212" y="1791"/>
                      <a:pt x="3212" y="1722"/>
                    </a:cubicBezTo>
                    <a:cubicBezTo>
                      <a:pt x="3212" y="1656"/>
                      <a:pt x="3208" y="1621"/>
                      <a:pt x="3204" y="1621"/>
                    </a:cubicBezTo>
                    <a:cubicBezTo>
                      <a:pt x="3194" y="1621"/>
                      <a:pt x="3200" y="1760"/>
                      <a:pt x="3134" y="2001"/>
                    </a:cubicBezTo>
                    <a:cubicBezTo>
                      <a:pt x="3073" y="2237"/>
                      <a:pt x="2915" y="2583"/>
                      <a:pt x="2561" y="2845"/>
                    </a:cubicBezTo>
                    <a:cubicBezTo>
                      <a:pt x="2387" y="2976"/>
                      <a:pt x="2163" y="3085"/>
                      <a:pt x="1910" y="3128"/>
                    </a:cubicBezTo>
                    <a:cubicBezTo>
                      <a:pt x="1821" y="3142"/>
                      <a:pt x="1728" y="3150"/>
                      <a:pt x="1633" y="3150"/>
                    </a:cubicBezTo>
                    <a:cubicBezTo>
                      <a:pt x="1461" y="3150"/>
                      <a:pt x="1281" y="3124"/>
                      <a:pt x="1106" y="3059"/>
                    </a:cubicBezTo>
                    <a:cubicBezTo>
                      <a:pt x="840" y="2958"/>
                      <a:pt x="582" y="2775"/>
                      <a:pt x="402" y="2521"/>
                    </a:cubicBezTo>
                    <a:cubicBezTo>
                      <a:pt x="215" y="2272"/>
                      <a:pt x="110" y="1953"/>
                      <a:pt x="106" y="1621"/>
                    </a:cubicBezTo>
                    <a:cubicBezTo>
                      <a:pt x="110" y="1293"/>
                      <a:pt x="215" y="970"/>
                      <a:pt x="402" y="721"/>
                    </a:cubicBezTo>
                    <a:cubicBezTo>
                      <a:pt x="582" y="467"/>
                      <a:pt x="840" y="284"/>
                      <a:pt x="1106" y="187"/>
                    </a:cubicBezTo>
                    <a:cubicBezTo>
                      <a:pt x="1278" y="121"/>
                      <a:pt x="1456" y="93"/>
                      <a:pt x="1626" y="93"/>
                    </a:cubicBezTo>
                    <a:cubicBezTo>
                      <a:pt x="1724" y="93"/>
                      <a:pt x="1819" y="102"/>
                      <a:pt x="1910" y="118"/>
                    </a:cubicBezTo>
                    <a:cubicBezTo>
                      <a:pt x="2163" y="161"/>
                      <a:pt x="2387" y="270"/>
                      <a:pt x="2561" y="397"/>
                    </a:cubicBezTo>
                    <a:cubicBezTo>
                      <a:pt x="2915" y="663"/>
                      <a:pt x="3073" y="1009"/>
                      <a:pt x="3134" y="1240"/>
                    </a:cubicBezTo>
                    <a:cubicBezTo>
                      <a:pt x="3200" y="1481"/>
                      <a:pt x="3194" y="1621"/>
                      <a:pt x="3204" y="1621"/>
                    </a:cubicBezTo>
                    <a:cubicBezTo>
                      <a:pt x="3208" y="1621"/>
                      <a:pt x="3212" y="1586"/>
                      <a:pt x="3212" y="1520"/>
                    </a:cubicBezTo>
                    <a:cubicBezTo>
                      <a:pt x="3212" y="1455"/>
                      <a:pt x="3204" y="1355"/>
                      <a:pt x="3178" y="1232"/>
                    </a:cubicBezTo>
                    <a:cubicBezTo>
                      <a:pt x="3125" y="987"/>
                      <a:pt x="2972" y="625"/>
                      <a:pt x="2605" y="340"/>
                    </a:cubicBezTo>
                    <a:cubicBezTo>
                      <a:pt x="2426" y="201"/>
                      <a:pt x="2194" y="78"/>
                      <a:pt x="1927" y="30"/>
                    </a:cubicBezTo>
                    <a:cubicBezTo>
                      <a:pt x="1826" y="11"/>
                      <a:pt x="1719" y="1"/>
                      <a:pt x="16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182;p48">
                <a:extLst>
                  <a:ext uri="{FF2B5EF4-FFF2-40B4-BE49-F238E27FC236}">
                    <a16:creationId xmlns:a16="http://schemas.microsoft.com/office/drawing/2014/main" id="{D45AE482-6748-71F7-AECE-2562CA49D07F}"/>
                  </a:ext>
                </a:extLst>
              </p:cNvPr>
              <p:cNvSpPr/>
              <p:nvPr/>
            </p:nvSpPr>
            <p:spPr>
              <a:xfrm>
                <a:off x="5758953" y="3071086"/>
                <a:ext cx="15645" cy="47958"/>
              </a:xfrm>
              <a:custGeom>
                <a:avLst/>
                <a:gdLst/>
                <a:ahLst/>
                <a:cxnLst/>
                <a:rect l="l" t="t" r="r" b="b"/>
                <a:pathLst>
                  <a:path w="657" h="2014" extrusionOk="0">
                    <a:moveTo>
                      <a:pt x="640" y="1"/>
                    </a:moveTo>
                    <a:cubicBezTo>
                      <a:pt x="618" y="1"/>
                      <a:pt x="509" y="64"/>
                      <a:pt x="386" y="208"/>
                    </a:cubicBezTo>
                    <a:cubicBezTo>
                      <a:pt x="245" y="361"/>
                      <a:pt x="93" y="619"/>
                      <a:pt x="45" y="938"/>
                    </a:cubicBezTo>
                    <a:cubicBezTo>
                      <a:pt x="1" y="1257"/>
                      <a:pt x="71" y="1550"/>
                      <a:pt x="154" y="1737"/>
                    </a:cubicBezTo>
                    <a:cubicBezTo>
                      <a:pt x="237" y="1918"/>
                      <a:pt x="326" y="2014"/>
                      <a:pt x="340" y="2014"/>
                    </a:cubicBezTo>
                    <a:cubicBezTo>
                      <a:pt x="341" y="2014"/>
                      <a:pt x="341" y="2013"/>
                      <a:pt x="342" y="2013"/>
                    </a:cubicBezTo>
                    <a:cubicBezTo>
                      <a:pt x="359" y="2005"/>
                      <a:pt x="289" y="1895"/>
                      <a:pt x="224" y="1711"/>
                    </a:cubicBezTo>
                    <a:cubicBezTo>
                      <a:pt x="162" y="1523"/>
                      <a:pt x="106" y="1253"/>
                      <a:pt x="154" y="956"/>
                    </a:cubicBezTo>
                    <a:cubicBezTo>
                      <a:pt x="198" y="658"/>
                      <a:pt x="329" y="414"/>
                      <a:pt x="442" y="256"/>
                    </a:cubicBezTo>
                    <a:cubicBezTo>
                      <a:pt x="560" y="95"/>
                      <a:pt x="656" y="16"/>
                      <a:pt x="644" y="3"/>
                    </a:cubicBezTo>
                    <a:cubicBezTo>
                      <a:pt x="643" y="1"/>
                      <a:pt x="642"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183;p48">
                <a:extLst>
                  <a:ext uri="{FF2B5EF4-FFF2-40B4-BE49-F238E27FC236}">
                    <a16:creationId xmlns:a16="http://schemas.microsoft.com/office/drawing/2014/main" id="{91F3D2FF-8E26-C2CB-62D2-8E3E8E5F7A2C}"/>
                  </a:ext>
                </a:extLst>
              </p:cNvPr>
              <p:cNvSpPr/>
              <p:nvPr/>
            </p:nvSpPr>
            <p:spPr>
              <a:xfrm>
                <a:off x="5739711" y="3090566"/>
                <a:ext cx="53507" cy="11954"/>
              </a:xfrm>
              <a:custGeom>
                <a:avLst/>
                <a:gdLst/>
                <a:ahLst/>
                <a:cxnLst/>
                <a:rect l="l" t="t" r="r" b="b"/>
                <a:pathLst>
                  <a:path w="2247" h="502" extrusionOk="0">
                    <a:moveTo>
                      <a:pt x="880" y="1"/>
                    </a:moveTo>
                    <a:cubicBezTo>
                      <a:pt x="664" y="1"/>
                      <a:pt x="471" y="32"/>
                      <a:pt x="324" y="72"/>
                    </a:cubicBezTo>
                    <a:cubicBezTo>
                      <a:pt x="119" y="128"/>
                      <a:pt x="0" y="199"/>
                      <a:pt x="4" y="207"/>
                    </a:cubicBezTo>
                    <a:cubicBezTo>
                      <a:pt x="5" y="210"/>
                      <a:pt x="9" y="211"/>
                      <a:pt x="16" y="211"/>
                    </a:cubicBezTo>
                    <a:cubicBezTo>
                      <a:pt x="81" y="211"/>
                      <a:pt x="400" y="103"/>
                      <a:pt x="827" y="103"/>
                    </a:cubicBezTo>
                    <a:cubicBezTo>
                      <a:pt x="929" y="103"/>
                      <a:pt x="1037" y="109"/>
                      <a:pt x="1150" y="124"/>
                    </a:cubicBezTo>
                    <a:cubicBezTo>
                      <a:pt x="1758" y="199"/>
                      <a:pt x="2181" y="502"/>
                      <a:pt x="2233" y="502"/>
                    </a:cubicBezTo>
                    <a:cubicBezTo>
                      <a:pt x="2236" y="502"/>
                      <a:pt x="2237" y="501"/>
                      <a:pt x="2238" y="500"/>
                    </a:cubicBezTo>
                    <a:cubicBezTo>
                      <a:pt x="2247" y="491"/>
                      <a:pt x="2150" y="395"/>
                      <a:pt x="1962" y="286"/>
                    </a:cubicBezTo>
                    <a:cubicBezTo>
                      <a:pt x="1779" y="177"/>
                      <a:pt x="1495" y="63"/>
                      <a:pt x="1167" y="19"/>
                    </a:cubicBezTo>
                    <a:cubicBezTo>
                      <a:pt x="1068" y="6"/>
                      <a:pt x="972" y="1"/>
                      <a:pt x="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184;p48">
                <a:extLst>
                  <a:ext uri="{FF2B5EF4-FFF2-40B4-BE49-F238E27FC236}">
                    <a16:creationId xmlns:a16="http://schemas.microsoft.com/office/drawing/2014/main" id="{6CFB9185-AC9D-507E-E106-6ACC704BEBFF}"/>
                  </a:ext>
                </a:extLst>
              </p:cNvPr>
              <p:cNvSpPr/>
              <p:nvPr/>
            </p:nvSpPr>
            <p:spPr>
              <a:xfrm>
                <a:off x="5289377" y="3025457"/>
                <a:ext cx="75057" cy="75152"/>
              </a:xfrm>
              <a:custGeom>
                <a:avLst/>
                <a:gdLst/>
                <a:ahLst/>
                <a:cxnLst/>
                <a:rect l="l" t="t" r="r" b="b"/>
                <a:pathLst>
                  <a:path w="3152" h="3156" extrusionOk="0">
                    <a:moveTo>
                      <a:pt x="1574" y="0"/>
                    </a:moveTo>
                    <a:cubicBezTo>
                      <a:pt x="704" y="0"/>
                      <a:pt x="1" y="708"/>
                      <a:pt x="1" y="1578"/>
                    </a:cubicBezTo>
                    <a:cubicBezTo>
                      <a:pt x="1" y="2447"/>
                      <a:pt x="704" y="3155"/>
                      <a:pt x="1574" y="3155"/>
                    </a:cubicBezTo>
                    <a:cubicBezTo>
                      <a:pt x="2448" y="3155"/>
                      <a:pt x="3151" y="2447"/>
                      <a:pt x="3151" y="1578"/>
                    </a:cubicBezTo>
                    <a:cubicBezTo>
                      <a:pt x="3151" y="708"/>
                      <a:pt x="2448" y="0"/>
                      <a:pt x="15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185;p48">
                <a:extLst>
                  <a:ext uri="{FF2B5EF4-FFF2-40B4-BE49-F238E27FC236}">
                    <a16:creationId xmlns:a16="http://schemas.microsoft.com/office/drawing/2014/main" id="{E32D7F1B-0E35-CF71-5A7B-8E0EB24D4F0A}"/>
                  </a:ext>
                </a:extLst>
              </p:cNvPr>
              <p:cNvSpPr/>
              <p:nvPr/>
            </p:nvSpPr>
            <p:spPr>
              <a:xfrm>
                <a:off x="5288044" y="3024457"/>
                <a:ext cx="76605" cy="77176"/>
              </a:xfrm>
              <a:custGeom>
                <a:avLst/>
                <a:gdLst/>
                <a:ahLst/>
                <a:cxnLst/>
                <a:rect l="l" t="t" r="r" b="b"/>
                <a:pathLst>
                  <a:path w="3217" h="3241" extrusionOk="0">
                    <a:moveTo>
                      <a:pt x="1610" y="0"/>
                    </a:moveTo>
                    <a:cubicBezTo>
                      <a:pt x="1435" y="0"/>
                      <a:pt x="1254" y="28"/>
                      <a:pt x="1079" y="95"/>
                    </a:cubicBezTo>
                    <a:cubicBezTo>
                      <a:pt x="791" y="195"/>
                      <a:pt x="516" y="387"/>
                      <a:pt x="319" y="659"/>
                    </a:cubicBezTo>
                    <a:cubicBezTo>
                      <a:pt x="118" y="925"/>
                      <a:pt x="4" y="1266"/>
                      <a:pt x="0" y="1620"/>
                    </a:cubicBezTo>
                    <a:cubicBezTo>
                      <a:pt x="4" y="1974"/>
                      <a:pt x="118" y="2319"/>
                      <a:pt x="319" y="2581"/>
                    </a:cubicBezTo>
                    <a:cubicBezTo>
                      <a:pt x="516" y="2852"/>
                      <a:pt x="791" y="3045"/>
                      <a:pt x="1079" y="3145"/>
                    </a:cubicBezTo>
                    <a:cubicBezTo>
                      <a:pt x="1254" y="3212"/>
                      <a:pt x="1435" y="3240"/>
                      <a:pt x="1611" y="3240"/>
                    </a:cubicBezTo>
                    <a:cubicBezTo>
                      <a:pt x="1721" y="3240"/>
                      <a:pt x="1829" y="3229"/>
                      <a:pt x="1932" y="3211"/>
                    </a:cubicBezTo>
                    <a:cubicBezTo>
                      <a:pt x="2198" y="3162"/>
                      <a:pt x="2430" y="3045"/>
                      <a:pt x="2608" y="2904"/>
                    </a:cubicBezTo>
                    <a:cubicBezTo>
                      <a:pt x="2971" y="2616"/>
                      <a:pt x="3129" y="2253"/>
                      <a:pt x="3181" y="2009"/>
                    </a:cubicBezTo>
                    <a:cubicBezTo>
                      <a:pt x="3207" y="1886"/>
                      <a:pt x="3217" y="1786"/>
                      <a:pt x="3217" y="1720"/>
                    </a:cubicBezTo>
                    <a:cubicBezTo>
                      <a:pt x="3212" y="1655"/>
                      <a:pt x="3212" y="1620"/>
                      <a:pt x="3207" y="1620"/>
                    </a:cubicBezTo>
                    <a:cubicBezTo>
                      <a:pt x="3195" y="1620"/>
                      <a:pt x="3203" y="1760"/>
                      <a:pt x="3138" y="2000"/>
                    </a:cubicBezTo>
                    <a:cubicBezTo>
                      <a:pt x="3076" y="2236"/>
                      <a:pt x="2915" y="2577"/>
                      <a:pt x="2565" y="2844"/>
                    </a:cubicBezTo>
                    <a:cubicBezTo>
                      <a:pt x="2386" y="2975"/>
                      <a:pt x="2168" y="3084"/>
                      <a:pt x="1914" y="3128"/>
                    </a:cubicBezTo>
                    <a:cubicBezTo>
                      <a:pt x="1827" y="3141"/>
                      <a:pt x="1736" y="3149"/>
                      <a:pt x="1643" y="3149"/>
                    </a:cubicBezTo>
                    <a:cubicBezTo>
                      <a:pt x="1469" y="3149"/>
                      <a:pt x="1287" y="3122"/>
                      <a:pt x="1110" y="3053"/>
                    </a:cubicBezTo>
                    <a:cubicBezTo>
                      <a:pt x="843" y="2957"/>
                      <a:pt x="585" y="2773"/>
                      <a:pt x="402" y="2521"/>
                    </a:cubicBezTo>
                    <a:cubicBezTo>
                      <a:pt x="218" y="2271"/>
                      <a:pt x="113" y="1952"/>
                      <a:pt x="109" y="1620"/>
                    </a:cubicBezTo>
                    <a:cubicBezTo>
                      <a:pt x="113" y="1288"/>
                      <a:pt x="218" y="968"/>
                      <a:pt x="402" y="720"/>
                    </a:cubicBezTo>
                    <a:cubicBezTo>
                      <a:pt x="585" y="466"/>
                      <a:pt x="843" y="282"/>
                      <a:pt x="1110" y="187"/>
                    </a:cubicBezTo>
                    <a:cubicBezTo>
                      <a:pt x="1283" y="120"/>
                      <a:pt x="1462" y="92"/>
                      <a:pt x="1633" y="92"/>
                    </a:cubicBezTo>
                    <a:cubicBezTo>
                      <a:pt x="1730" y="92"/>
                      <a:pt x="1824" y="101"/>
                      <a:pt x="1914" y="117"/>
                    </a:cubicBezTo>
                    <a:cubicBezTo>
                      <a:pt x="2168" y="161"/>
                      <a:pt x="2386" y="270"/>
                      <a:pt x="2565" y="397"/>
                    </a:cubicBezTo>
                    <a:cubicBezTo>
                      <a:pt x="2915" y="663"/>
                      <a:pt x="3076" y="1004"/>
                      <a:pt x="3138" y="1240"/>
                    </a:cubicBezTo>
                    <a:cubicBezTo>
                      <a:pt x="3203" y="1480"/>
                      <a:pt x="3195" y="1620"/>
                      <a:pt x="3207" y="1620"/>
                    </a:cubicBezTo>
                    <a:cubicBezTo>
                      <a:pt x="3212" y="1620"/>
                      <a:pt x="3212" y="1585"/>
                      <a:pt x="3217" y="1519"/>
                    </a:cubicBezTo>
                    <a:cubicBezTo>
                      <a:pt x="3217" y="1454"/>
                      <a:pt x="3207" y="1353"/>
                      <a:pt x="3181" y="1231"/>
                    </a:cubicBezTo>
                    <a:cubicBezTo>
                      <a:pt x="3129" y="986"/>
                      <a:pt x="2971" y="623"/>
                      <a:pt x="2608" y="335"/>
                    </a:cubicBezTo>
                    <a:cubicBezTo>
                      <a:pt x="2430" y="200"/>
                      <a:pt x="2198" y="77"/>
                      <a:pt x="1932" y="30"/>
                    </a:cubicBezTo>
                    <a:cubicBezTo>
                      <a:pt x="1829" y="11"/>
                      <a:pt x="1721" y="0"/>
                      <a:pt x="161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186;p48">
                <a:extLst>
                  <a:ext uri="{FF2B5EF4-FFF2-40B4-BE49-F238E27FC236}">
                    <a16:creationId xmlns:a16="http://schemas.microsoft.com/office/drawing/2014/main" id="{AF16D711-1BD7-013B-98AE-32EE6F9D7683}"/>
                  </a:ext>
                </a:extLst>
              </p:cNvPr>
              <p:cNvSpPr/>
              <p:nvPr/>
            </p:nvSpPr>
            <p:spPr>
              <a:xfrm>
                <a:off x="5317693" y="3038126"/>
                <a:ext cx="15740" cy="48006"/>
              </a:xfrm>
              <a:custGeom>
                <a:avLst/>
                <a:gdLst/>
                <a:ahLst/>
                <a:cxnLst/>
                <a:rect l="l" t="t" r="r" b="b"/>
                <a:pathLst>
                  <a:path w="661" h="2016" extrusionOk="0">
                    <a:moveTo>
                      <a:pt x="645" y="0"/>
                    </a:moveTo>
                    <a:cubicBezTo>
                      <a:pt x="629" y="0"/>
                      <a:pt x="516" y="63"/>
                      <a:pt x="389" y="211"/>
                    </a:cubicBezTo>
                    <a:cubicBezTo>
                      <a:pt x="250" y="364"/>
                      <a:pt x="96" y="622"/>
                      <a:pt x="48" y="941"/>
                    </a:cubicBezTo>
                    <a:cubicBezTo>
                      <a:pt x="0" y="1260"/>
                      <a:pt x="70" y="1553"/>
                      <a:pt x="157" y="1741"/>
                    </a:cubicBezTo>
                    <a:cubicBezTo>
                      <a:pt x="243" y="1925"/>
                      <a:pt x="333" y="2016"/>
                      <a:pt x="345" y="2016"/>
                    </a:cubicBezTo>
                    <a:cubicBezTo>
                      <a:pt x="346" y="2016"/>
                      <a:pt x="346" y="2016"/>
                      <a:pt x="346" y="2016"/>
                    </a:cubicBezTo>
                    <a:cubicBezTo>
                      <a:pt x="363" y="2003"/>
                      <a:pt x="294" y="1898"/>
                      <a:pt x="228" y="1711"/>
                    </a:cubicBezTo>
                    <a:cubicBezTo>
                      <a:pt x="163" y="1527"/>
                      <a:pt x="110" y="1251"/>
                      <a:pt x="153" y="959"/>
                    </a:cubicBezTo>
                    <a:cubicBezTo>
                      <a:pt x="201" y="662"/>
                      <a:pt x="328" y="416"/>
                      <a:pt x="446" y="259"/>
                    </a:cubicBezTo>
                    <a:cubicBezTo>
                      <a:pt x="564" y="97"/>
                      <a:pt x="661" y="15"/>
                      <a:pt x="647" y="1"/>
                    </a:cubicBezTo>
                    <a:cubicBezTo>
                      <a:pt x="647" y="0"/>
                      <a:pt x="646"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187;p48">
                <a:extLst>
                  <a:ext uri="{FF2B5EF4-FFF2-40B4-BE49-F238E27FC236}">
                    <a16:creationId xmlns:a16="http://schemas.microsoft.com/office/drawing/2014/main" id="{FCC05412-8753-4175-CC79-7CB4B8B1424F}"/>
                  </a:ext>
                </a:extLst>
              </p:cNvPr>
              <p:cNvSpPr/>
              <p:nvPr/>
            </p:nvSpPr>
            <p:spPr>
              <a:xfrm>
                <a:off x="5298546" y="3057654"/>
                <a:ext cx="53388" cy="11978"/>
              </a:xfrm>
              <a:custGeom>
                <a:avLst/>
                <a:gdLst/>
                <a:ahLst/>
                <a:cxnLst/>
                <a:rect l="l" t="t" r="r" b="b"/>
                <a:pathLst>
                  <a:path w="2242" h="503" extrusionOk="0">
                    <a:moveTo>
                      <a:pt x="869" y="1"/>
                    </a:moveTo>
                    <a:cubicBezTo>
                      <a:pt x="658" y="1"/>
                      <a:pt x="469" y="30"/>
                      <a:pt x="324" y="73"/>
                    </a:cubicBezTo>
                    <a:cubicBezTo>
                      <a:pt x="118" y="130"/>
                      <a:pt x="1" y="195"/>
                      <a:pt x="5" y="209"/>
                    </a:cubicBezTo>
                    <a:cubicBezTo>
                      <a:pt x="5" y="212"/>
                      <a:pt x="9" y="213"/>
                      <a:pt x="15" y="213"/>
                    </a:cubicBezTo>
                    <a:cubicBezTo>
                      <a:pt x="77" y="213"/>
                      <a:pt x="394" y="102"/>
                      <a:pt x="820" y="102"/>
                    </a:cubicBezTo>
                    <a:cubicBezTo>
                      <a:pt x="924" y="102"/>
                      <a:pt x="1035" y="108"/>
                      <a:pt x="1150" y="125"/>
                    </a:cubicBezTo>
                    <a:cubicBezTo>
                      <a:pt x="1763" y="197"/>
                      <a:pt x="2187" y="503"/>
                      <a:pt x="2234" y="503"/>
                    </a:cubicBezTo>
                    <a:cubicBezTo>
                      <a:pt x="2236" y="503"/>
                      <a:pt x="2237" y="502"/>
                      <a:pt x="2238" y="501"/>
                    </a:cubicBezTo>
                    <a:cubicBezTo>
                      <a:pt x="2242" y="488"/>
                      <a:pt x="2151" y="397"/>
                      <a:pt x="1963" y="288"/>
                    </a:cubicBezTo>
                    <a:cubicBezTo>
                      <a:pt x="1774" y="177"/>
                      <a:pt x="1495" y="64"/>
                      <a:pt x="1163" y="20"/>
                    </a:cubicBezTo>
                    <a:cubicBezTo>
                      <a:pt x="1062" y="7"/>
                      <a:pt x="963" y="1"/>
                      <a:pt x="86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188;p48">
                <a:extLst>
                  <a:ext uri="{FF2B5EF4-FFF2-40B4-BE49-F238E27FC236}">
                    <a16:creationId xmlns:a16="http://schemas.microsoft.com/office/drawing/2014/main" id="{8136DDC8-87F7-7FC9-03B1-A103F44D430C}"/>
                  </a:ext>
                </a:extLst>
              </p:cNvPr>
              <p:cNvSpPr/>
              <p:nvPr/>
            </p:nvSpPr>
            <p:spPr>
              <a:xfrm>
                <a:off x="6004458" y="3329974"/>
                <a:ext cx="75057" cy="75057"/>
              </a:xfrm>
              <a:custGeom>
                <a:avLst/>
                <a:gdLst/>
                <a:ahLst/>
                <a:cxnLst/>
                <a:rect l="l" t="t" r="r" b="b"/>
                <a:pathLst>
                  <a:path w="3152" h="3152" extrusionOk="0">
                    <a:moveTo>
                      <a:pt x="1578" y="1"/>
                    </a:moveTo>
                    <a:cubicBezTo>
                      <a:pt x="704" y="1"/>
                      <a:pt x="1" y="704"/>
                      <a:pt x="1" y="1578"/>
                    </a:cubicBezTo>
                    <a:cubicBezTo>
                      <a:pt x="1" y="2448"/>
                      <a:pt x="704" y="3151"/>
                      <a:pt x="1578" y="3151"/>
                    </a:cubicBezTo>
                    <a:cubicBezTo>
                      <a:pt x="2449" y="3151"/>
                      <a:pt x="3151" y="2448"/>
                      <a:pt x="3151" y="1578"/>
                    </a:cubicBezTo>
                    <a:cubicBezTo>
                      <a:pt x="3151" y="704"/>
                      <a:pt x="2449"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189;p48">
                <a:extLst>
                  <a:ext uri="{FF2B5EF4-FFF2-40B4-BE49-F238E27FC236}">
                    <a16:creationId xmlns:a16="http://schemas.microsoft.com/office/drawing/2014/main" id="{8A3E58D2-2359-52CA-F513-E6B2079E1CE8}"/>
                  </a:ext>
                </a:extLst>
              </p:cNvPr>
              <p:cNvSpPr/>
              <p:nvPr/>
            </p:nvSpPr>
            <p:spPr>
              <a:xfrm>
                <a:off x="6003219" y="3328879"/>
                <a:ext cx="76510" cy="77224"/>
              </a:xfrm>
              <a:custGeom>
                <a:avLst/>
                <a:gdLst/>
                <a:ahLst/>
                <a:cxnLst/>
                <a:rect l="l" t="t" r="r" b="b"/>
                <a:pathLst>
                  <a:path w="3213" h="3243" extrusionOk="0">
                    <a:moveTo>
                      <a:pt x="1637" y="94"/>
                    </a:moveTo>
                    <a:cubicBezTo>
                      <a:pt x="1731" y="94"/>
                      <a:pt x="1823" y="102"/>
                      <a:pt x="1910" y="116"/>
                    </a:cubicBezTo>
                    <a:cubicBezTo>
                      <a:pt x="2164" y="160"/>
                      <a:pt x="2386" y="269"/>
                      <a:pt x="2561" y="400"/>
                    </a:cubicBezTo>
                    <a:cubicBezTo>
                      <a:pt x="2915" y="662"/>
                      <a:pt x="3072" y="1007"/>
                      <a:pt x="3138" y="1243"/>
                    </a:cubicBezTo>
                    <a:cubicBezTo>
                      <a:pt x="3198" y="1476"/>
                      <a:pt x="3195" y="1620"/>
                      <a:pt x="3203" y="1624"/>
                    </a:cubicBezTo>
                    <a:lnTo>
                      <a:pt x="3203" y="1624"/>
                    </a:lnTo>
                    <a:cubicBezTo>
                      <a:pt x="3195" y="1624"/>
                      <a:pt x="3198" y="1767"/>
                      <a:pt x="3138" y="2000"/>
                    </a:cubicBezTo>
                    <a:cubicBezTo>
                      <a:pt x="3072" y="2236"/>
                      <a:pt x="2915" y="2581"/>
                      <a:pt x="2561" y="2843"/>
                    </a:cubicBezTo>
                    <a:cubicBezTo>
                      <a:pt x="2386" y="2974"/>
                      <a:pt x="2164" y="3084"/>
                      <a:pt x="1910" y="3127"/>
                    </a:cubicBezTo>
                    <a:cubicBezTo>
                      <a:pt x="1820" y="3143"/>
                      <a:pt x="1724" y="3152"/>
                      <a:pt x="1627" y="3152"/>
                    </a:cubicBezTo>
                    <a:cubicBezTo>
                      <a:pt x="1457" y="3152"/>
                      <a:pt x="1280" y="3124"/>
                      <a:pt x="1111" y="3058"/>
                    </a:cubicBezTo>
                    <a:cubicBezTo>
                      <a:pt x="839" y="2961"/>
                      <a:pt x="581" y="2778"/>
                      <a:pt x="403" y="2524"/>
                    </a:cubicBezTo>
                    <a:cubicBezTo>
                      <a:pt x="214" y="2275"/>
                      <a:pt x="109" y="1951"/>
                      <a:pt x="105" y="1620"/>
                    </a:cubicBezTo>
                    <a:cubicBezTo>
                      <a:pt x="109" y="1292"/>
                      <a:pt x="214" y="973"/>
                      <a:pt x="403" y="719"/>
                    </a:cubicBezTo>
                    <a:cubicBezTo>
                      <a:pt x="581" y="466"/>
                      <a:pt x="839" y="283"/>
                      <a:pt x="1111" y="186"/>
                    </a:cubicBezTo>
                    <a:cubicBezTo>
                      <a:pt x="1284" y="121"/>
                      <a:pt x="1464" y="94"/>
                      <a:pt x="1637" y="94"/>
                    </a:cubicBezTo>
                    <a:close/>
                    <a:moveTo>
                      <a:pt x="1619" y="1"/>
                    </a:moveTo>
                    <a:cubicBezTo>
                      <a:pt x="1441" y="1"/>
                      <a:pt x="1256" y="29"/>
                      <a:pt x="1075" y="95"/>
                    </a:cubicBezTo>
                    <a:cubicBezTo>
                      <a:pt x="787" y="194"/>
                      <a:pt x="512" y="392"/>
                      <a:pt x="315" y="658"/>
                    </a:cubicBezTo>
                    <a:cubicBezTo>
                      <a:pt x="115" y="924"/>
                      <a:pt x="0" y="1270"/>
                      <a:pt x="0" y="1620"/>
                    </a:cubicBezTo>
                    <a:cubicBezTo>
                      <a:pt x="0" y="1973"/>
                      <a:pt x="115" y="2318"/>
                      <a:pt x="315" y="2586"/>
                    </a:cubicBezTo>
                    <a:cubicBezTo>
                      <a:pt x="512" y="2856"/>
                      <a:pt x="787" y="3048"/>
                      <a:pt x="1075" y="3149"/>
                    </a:cubicBezTo>
                    <a:cubicBezTo>
                      <a:pt x="1256" y="3215"/>
                      <a:pt x="1441" y="3243"/>
                      <a:pt x="1619" y="3243"/>
                    </a:cubicBezTo>
                    <a:cubicBezTo>
                      <a:pt x="1725" y="3243"/>
                      <a:pt x="1829" y="3233"/>
                      <a:pt x="1928" y="3215"/>
                    </a:cubicBezTo>
                    <a:cubicBezTo>
                      <a:pt x="2194" y="3163"/>
                      <a:pt x="2426" y="3044"/>
                      <a:pt x="2606" y="2905"/>
                    </a:cubicBezTo>
                    <a:cubicBezTo>
                      <a:pt x="2973" y="2620"/>
                      <a:pt x="3125" y="2258"/>
                      <a:pt x="3177" y="2013"/>
                    </a:cubicBezTo>
                    <a:cubicBezTo>
                      <a:pt x="3203" y="1886"/>
                      <a:pt x="3213" y="1790"/>
                      <a:pt x="3213" y="1725"/>
                    </a:cubicBezTo>
                    <a:cubicBezTo>
                      <a:pt x="3213" y="1654"/>
                      <a:pt x="3209" y="1624"/>
                      <a:pt x="3203" y="1624"/>
                    </a:cubicBezTo>
                    <a:cubicBezTo>
                      <a:pt x="3209" y="1624"/>
                      <a:pt x="3213" y="1589"/>
                      <a:pt x="3213" y="1519"/>
                    </a:cubicBezTo>
                    <a:cubicBezTo>
                      <a:pt x="3213" y="1453"/>
                      <a:pt x="3203" y="1358"/>
                      <a:pt x="3177" y="1231"/>
                    </a:cubicBezTo>
                    <a:cubicBezTo>
                      <a:pt x="3125" y="986"/>
                      <a:pt x="2973" y="623"/>
                      <a:pt x="2606" y="339"/>
                    </a:cubicBezTo>
                    <a:cubicBezTo>
                      <a:pt x="2426" y="200"/>
                      <a:pt x="2194" y="81"/>
                      <a:pt x="1928" y="29"/>
                    </a:cubicBezTo>
                    <a:cubicBezTo>
                      <a:pt x="1829" y="11"/>
                      <a:pt x="1725"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190;p48">
                <a:extLst>
                  <a:ext uri="{FF2B5EF4-FFF2-40B4-BE49-F238E27FC236}">
                    <a16:creationId xmlns:a16="http://schemas.microsoft.com/office/drawing/2014/main" id="{25786BE3-4DFF-8C08-FD6B-FD2EF05B33E5}"/>
                  </a:ext>
                </a:extLst>
              </p:cNvPr>
              <p:cNvSpPr/>
              <p:nvPr/>
            </p:nvSpPr>
            <p:spPr>
              <a:xfrm>
                <a:off x="6032892" y="3342643"/>
                <a:ext cx="15621" cy="47935"/>
              </a:xfrm>
              <a:custGeom>
                <a:avLst/>
                <a:gdLst/>
                <a:ahLst/>
                <a:cxnLst/>
                <a:rect l="l" t="t" r="r" b="b"/>
                <a:pathLst>
                  <a:path w="656" h="2013" extrusionOk="0">
                    <a:moveTo>
                      <a:pt x="640" y="1"/>
                    </a:moveTo>
                    <a:cubicBezTo>
                      <a:pt x="624" y="1"/>
                      <a:pt x="512" y="63"/>
                      <a:pt x="384" y="207"/>
                    </a:cubicBezTo>
                    <a:cubicBezTo>
                      <a:pt x="245" y="364"/>
                      <a:pt x="92" y="622"/>
                      <a:pt x="43" y="941"/>
                    </a:cubicBezTo>
                    <a:cubicBezTo>
                      <a:pt x="0" y="1260"/>
                      <a:pt x="69" y="1548"/>
                      <a:pt x="153" y="1736"/>
                    </a:cubicBezTo>
                    <a:cubicBezTo>
                      <a:pt x="237" y="1921"/>
                      <a:pt x="324" y="2013"/>
                      <a:pt x="340" y="2013"/>
                    </a:cubicBezTo>
                    <a:cubicBezTo>
                      <a:pt x="340" y="2013"/>
                      <a:pt x="341" y="2012"/>
                      <a:pt x="341" y="2012"/>
                    </a:cubicBezTo>
                    <a:cubicBezTo>
                      <a:pt x="358" y="2003"/>
                      <a:pt x="289" y="1898"/>
                      <a:pt x="223" y="1710"/>
                    </a:cubicBezTo>
                    <a:cubicBezTo>
                      <a:pt x="162" y="1522"/>
                      <a:pt x="105" y="1252"/>
                      <a:pt x="153" y="954"/>
                    </a:cubicBezTo>
                    <a:cubicBezTo>
                      <a:pt x="196" y="661"/>
                      <a:pt x="327" y="413"/>
                      <a:pt x="442" y="255"/>
                    </a:cubicBezTo>
                    <a:cubicBezTo>
                      <a:pt x="559" y="98"/>
                      <a:pt x="656" y="15"/>
                      <a:pt x="642" y="1"/>
                    </a:cubicBezTo>
                    <a:cubicBezTo>
                      <a:pt x="642" y="1"/>
                      <a:pt x="641"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191;p48">
                <a:extLst>
                  <a:ext uri="{FF2B5EF4-FFF2-40B4-BE49-F238E27FC236}">
                    <a16:creationId xmlns:a16="http://schemas.microsoft.com/office/drawing/2014/main" id="{7CF69729-1999-FBCA-1D81-030C985E21C3}"/>
                  </a:ext>
                </a:extLst>
              </p:cNvPr>
              <p:cNvSpPr/>
              <p:nvPr/>
            </p:nvSpPr>
            <p:spPr>
              <a:xfrm>
                <a:off x="6013626" y="3362100"/>
                <a:ext cx="53531" cy="11954"/>
              </a:xfrm>
              <a:custGeom>
                <a:avLst/>
                <a:gdLst/>
                <a:ahLst/>
                <a:cxnLst/>
                <a:rect l="l" t="t" r="r" b="b"/>
                <a:pathLst>
                  <a:path w="2248" h="502" extrusionOk="0">
                    <a:moveTo>
                      <a:pt x="880" y="0"/>
                    </a:moveTo>
                    <a:cubicBezTo>
                      <a:pt x="664" y="0"/>
                      <a:pt x="471" y="32"/>
                      <a:pt x="324" y="72"/>
                    </a:cubicBezTo>
                    <a:cubicBezTo>
                      <a:pt x="118" y="128"/>
                      <a:pt x="1" y="199"/>
                      <a:pt x="5" y="207"/>
                    </a:cubicBezTo>
                    <a:cubicBezTo>
                      <a:pt x="5" y="210"/>
                      <a:pt x="9" y="211"/>
                      <a:pt x="16" y="211"/>
                    </a:cubicBezTo>
                    <a:cubicBezTo>
                      <a:pt x="79" y="211"/>
                      <a:pt x="399" y="102"/>
                      <a:pt x="826" y="102"/>
                    </a:cubicBezTo>
                    <a:cubicBezTo>
                      <a:pt x="929" y="102"/>
                      <a:pt x="1037" y="109"/>
                      <a:pt x="1150" y="124"/>
                    </a:cubicBezTo>
                    <a:cubicBezTo>
                      <a:pt x="1760" y="199"/>
                      <a:pt x="2182" y="502"/>
                      <a:pt x="2233" y="502"/>
                    </a:cubicBezTo>
                    <a:cubicBezTo>
                      <a:pt x="2235" y="502"/>
                      <a:pt x="2237" y="501"/>
                      <a:pt x="2238" y="500"/>
                    </a:cubicBezTo>
                    <a:cubicBezTo>
                      <a:pt x="2247" y="491"/>
                      <a:pt x="2151" y="395"/>
                      <a:pt x="1963" y="286"/>
                    </a:cubicBezTo>
                    <a:cubicBezTo>
                      <a:pt x="1779" y="177"/>
                      <a:pt x="1495" y="63"/>
                      <a:pt x="1167" y="19"/>
                    </a:cubicBezTo>
                    <a:cubicBezTo>
                      <a:pt x="1068" y="6"/>
                      <a:pt x="972" y="0"/>
                      <a:pt x="8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192;p48">
                <a:extLst>
                  <a:ext uri="{FF2B5EF4-FFF2-40B4-BE49-F238E27FC236}">
                    <a16:creationId xmlns:a16="http://schemas.microsoft.com/office/drawing/2014/main" id="{11AFD26B-F735-F32D-A58A-D0B7D2F6E817}"/>
                  </a:ext>
                </a:extLst>
              </p:cNvPr>
              <p:cNvSpPr/>
              <p:nvPr/>
            </p:nvSpPr>
            <p:spPr>
              <a:xfrm>
                <a:off x="4915536" y="3311018"/>
                <a:ext cx="75176" cy="75176"/>
              </a:xfrm>
              <a:custGeom>
                <a:avLst/>
                <a:gdLst/>
                <a:ahLst/>
                <a:cxnLst/>
                <a:rect l="l" t="t" r="r" b="b"/>
                <a:pathLst>
                  <a:path w="3157" h="3157" extrusionOk="0">
                    <a:moveTo>
                      <a:pt x="1579" y="1"/>
                    </a:moveTo>
                    <a:cubicBezTo>
                      <a:pt x="709" y="1"/>
                      <a:pt x="1" y="708"/>
                      <a:pt x="1" y="1579"/>
                    </a:cubicBezTo>
                    <a:cubicBezTo>
                      <a:pt x="1" y="2449"/>
                      <a:pt x="709" y="3156"/>
                      <a:pt x="1579" y="3156"/>
                    </a:cubicBezTo>
                    <a:cubicBezTo>
                      <a:pt x="2449" y="3156"/>
                      <a:pt x="3157" y="2449"/>
                      <a:pt x="3157" y="1579"/>
                    </a:cubicBezTo>
                    <a:cubicBezTo>
                      <a:pt x="3157" y="708"/>
                      <a:pt x="2449" y="1"/>
                      <a:pt x="157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193;p48">
                <a:extLst>
                  <a:ext uri="{FF2B5EF4-FFF2-40B4-BE49-F238E27FC236}">
                    <a16:creationId xmlns:a16="http://schemas.microsoft.com/office/drawing/2014/main" id="{F2F24945-F6C3-2D86-571C-38367304ED09}"/>
                  </a:ext>
                </a:extLst>
              </p:cNvPr>
              <p:cNvSpPr/>
              <p:nvPr/>
            </p:nvSpPr>
            <p:spPr>
              <a:xfrm>
                <a:off x="4914298" y="3309946"/>
                <a:ext cx="76510" cy="77248"/>
              </a:xfrm>
              <a:custGeom>
                <a:avLst/>
                <a:gdLst/>
                <a:ahLst/>
                <a:cxnLst/>
                <a:rect l="l" t="t" r="r" b="b"/>
                <a:pathLst>
                  <a:path w="3213" h="3244" extrusionOk="0">
                    <a:moveTo>
                      <a:pt x="1618" y="0"/>
                    </a:moveTo>
                    <a:cubicBezTo>
                      <a:pt x="1441" y="0"/>
                      <a:pt x="1255" y="28"/>
                      <a:pt x="1075" y="94"/>
                    </a:cubicBezTo>
                    <a:cubicBezTo>
                      <a:pt x="792" y="194"/>
                      <a:pt x="516" y="392"/>
                      <a:pt x="320" y="658"/>
                    </a:cubicBezTo>
                    <a:cubicBezTo>
                      <a:pt x="119" y="924"/>
                      <a:pt x="6" y="1270"/>
                      <a:pt x="0" y="1624"/>
                    </a:cubicBezTo>
                    <a:cubicBezTo>
                      <a:pt x="6" y="1977"/>
                      <a:pt x="119" y="2318"/>
                      <a:pt x="320" y="2585"/>
                    </a:cubicBezTo>
                    <a:cubicBezTo>
                      <a:pt x="516" y="2856"/>
                      <a:pt x="792" y="3048"/>
                      <a:pt x="1075" y="3149"/>
                    </a:cubicBezTo>
                    <a:cubicBezTo>
                      <a:pt x="1253" y="3216"/>
                      <a:pt x="1435" y="3243"/>
                      <a:pt x="1610" y="3243"/>
                    </a:cubicBezTo>
                    <a:cubicBezTo>
                      <a:pt x="1720" y="3243"/>
                      <a:pt x="1827" y="3233"/>
                      <a:pt x="1928" y="3214"/>
                    </a:cubicBezTo>
                    <a:cubicBezTo>
                      <a:pt x="2199" y="3166"/>
                      <a:pt x="2426" y="3044"/>
                      <a:pt x="2610" y="2904"/>
                    </a:cubicBezTo>
                    <a:cubicBezTo>
                      <a:pt x="2973" y="2620"/>
                      <a:pt x="3126" y="2258"/>
                      <a:pt x="3178" y="2012"/>
                    </a:cubicBezTo>
                    <a:cubicBezTo>
                      <a:pt x="3205" y="1890"/>
                      <a:pt x="3213" y="1790"/>
                      <a:pt x="3213" y="1724"/>
                    </a:cubicBezTo>
                    <a:cubicBezTo>
                      <a:pt x="3213" y="1659"/>
                      <a:pt x="3213" y="1624"/>
                      <a:pt x="3209" y="1624"/>
                    </a:cubicBezTo>
                    <a:cubicBezTo>
                      <a:pt x="3195" y="1624"/>
                      <a:pt x="3205" y="1764"/>
                      <a:pt x="3138" y="2004"/>
                    </a:cubicBezTo>
                    <a:cubicBezTo>
                      <a:pt x="3073" y="2235"/>
                      <a:pt x="2916" y="2581"/>
                      <a:pt x="2562" y="2847"/>
                    </a:cubicBezTo>
                    <a:cubicBezTo>
                      <a:pt x="2386" y="2974"/>
                      <a:pt x="2168" y="3083"/>
                      <a:pt x="1914" y="3127"/>
                    </a:cubicBezTo>
                    <a:cubicBezTo>
                      <a:pt x="1823" y="3143"/>
                      <a:pt x="1728" y="3152"/>
                      <a:pt x="1631" y="3152"/>
                    </a:cubicBezTo>
                    <a:cubicBezTo>
                      <a:pt x="1459" y="3152"/>
                      <a:pt x="1281" y="3124"/>
                      <a:pt x="1111" y="3057"/>
                    </a:cubicBezTo>
                    <a:cubicBezTo>
                      <a:pt x="839" y="2961"/>
                      <a:pt x="587" y="2778"/>
                      <a:pt x="403" y="2524"/>
                    </a:cubicBezTo>
                    <a:cubicBezTo>
                      <a:pt x="215" y="2274"/>
                      <a:pt x="110" y="1951"/>
                      <a:pt x="105" y="1624"/>
                    </a:cubicBezTo>
                    <a:cubicBezTo>
                      <a:pt x="110" y="1292"/>
                      <a:pt x="215" y="973"/>
                      <a:pt x="403" y="723"/>
                    </a:cubicBezTo>
                    <a:cubicBezTo>
                      <a:pt x="587" y="470"/>
                      <a:pt x="839" y="287"/>
                      <a:pt x="1111" y="186"/>
                    </a:cubicBezTo>
                    <a:cubicBezTo>
                      <a:pt x="1284" y="121"/>
                      <a:pt x="1464" y="94"/>
                      <a:pt x="1638" y="94"/>
                    </a:cubicBezTo>
                    <a:cubicBezTo>
                      <a:pt x="1733" y="94"/>
                      <a:pt x="1826" y="102"/>
                      <a:pt x="1914" y="116"/>
                    </a:cubicBezTo>
                    <a:cubicBezTo>
                      <a:pt x="2168" y="160"/>
                      <a:pt x="2386" y="269"/>
                      <a:pt x="2562" y="400"/>
                    </a:cubicBezTo>
                    <a:cubicBezTo>
                      <a:pt x="2916" y="662"/>
                      <a:pt x="3073" y="1007"/>
                      <a:pt x="3138" y="1243"/>
                    </a:cubicBezTo>
                    <a:cubicBezTo>
                      <a:pt x="3205" y="1483"/>
                      <a:pt x="3195" y="1624"/>
                      <a:pt x="3209" y="1624"/>
                    </a:cubicBezTo>
                    <a:cubicBezTo>
                      <a:pt x="3213" y="1624"/>
                      <a:pt x="3213" y="1588"/>
                      <a:pt x="3213" y="1523"/>
                    </a:cubicBezTo>
                    <a:cubicBezTo>
                      <a:pt x="3213" y="1453"/>
                      <a:pt x="3205" y="1357"/>
                      <a:pt x="3178" y="1235"/>
                    </a:cubicBezTo>
                    <a:cubicBezTo>
                      <a:pt x="3126" y="989"/>
                      <a:pt x="2973" y="628"/>
                      <a:pt x="2606" y="339"/>
                    </a:cubicBezTo>
                    <a:cubicBezTo>
                      <a:pt x="2426" y="199"/>
                      <a:pt x="2199" y="81"/>
                      <a:pt x="1928" y="29"/>
                    </a:cubicBezTo>
                    <a:cubicBezTo>
                      <a:pt x="1829" y="11"/>
                      <a:pt x="1725" y="0"/>
                      <a:pt x="161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194;p48">
                <a:extLst>
                  <a:ext uri="{FF2B5EF4-FFF2-40B4-BE49-F238E27FC236}">
                    <a16:creationId xmlns:a16="http://schemas.microsoft.com/office/drawing/2014/main" id="{567B198E-8A62-0E4F-1FCF-91094A9482EF}"/>
                  </a:ext>
                </a:extLst>
              </p:cNvPr>
              <p:cNvSpPr/>
              <p:nvPr/>
            </p:nvSpPr>
            <p:spPr>
              <a:xfrm>
                <a:off x="4943971" y="3323711"/>
                <a:ext cx="15621" cy="47911"/>
              </a:xfrm>
              <a:custGeom>
                <a:avLst/>
                <a:gdLst/>
                <a:ahLst/>
                <a:cxnLst/>
                <a:rect l="l" t="t" r="r" b="b"/>
                <a:pathLst>
                  <a:path w="656" h="2012" extrusionOk="0">
                    <a:moveTo>
                      <a:pt x="644" y="0"/>
                    </a:moveTo>
                    <a:cubicBezTo>
                      <a:pt x="623" y="0"/>
                      <a:pt x="516" y="64"/>
                      <a:pt x="385" y="211"/>
                    </a:cubicBezTo>
                    <a:cubicBezTo>
                      <a:pt x="249" y="364"/>
                      <a:pt x="97" y="621"/>
                      <a:pt x="49" y="941"/>
                    </a:cubicBezTo>
                    <a:cubicBezTo>
                      <a:pt x="0" y="1260"/>
                      <a:pt x="71" y="1553"/>
                      <a:pt x="158" y="1736"/>
                    </a:cubicBezTo>
                    <a:cubicBezTo>
                      <a:pt x="241" y="1919"/>
                      <a:pt x="329" y="2012"/>
                      <a:pt x="344" y="2012"/>
                    </a:cubicBezTo>
                    <a:cubicBezTo>
                      <a:pt x="344" y="2012"/>
                      <a:pt x="345" y="2011"/>
                      <a:pt x="345" y="2011"/>
                    </a:cubicBezTo>
                    <a:cubicBezTo>
                      <a:pt x="359" y="2003"/>
                      <a:pt x="293" y="1898"/>
                      <a:pt x="228" y="1710"/>
                    </a:cubicBezTo>
                    <a:cubicBezTo>
                      <a:pt x="162" y="1526"/>
                      <a:pt x="109" y="1251"/>
                      <a:pt x="154" y="958"/>
                    </a:cubicBezTo>
                    <a:cubicBezTo>
                      <a:pt x="197" y="661"/>
                      <a:pt x="328" y="417"/>
                      <a:pt x="446" y="254"/>
                    </a:cubicBezTo>
                    <a:cubicBezTo>
                      <a:pt x="559" y="97"/>
                      <a:pt x="656" y="14"/>
                      <a:pt x="648" y="1"/>
                    </a:cubicBezTo>
                    <a:cubicBezTo>
                      <a:pt x="647" y="1"/>
                      <a:pt x="646" y="0"/>
                      <a:pt x="6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195;p48">
                <a:extLst>
                  <a:ext uri="{FF2B5EF4-FFF2-40B4-BE49-F238E27FC236}">
                    <a16:creationId xmlns:a16="http://schemas.microsoft.com/office/drawing/2014/main" id="{A9DE5C25-9235-8160-8765-0130D2E5BF07}"/>
                  </a:ext>
                </a:extLst>
              </p:cNvPr>
              <p:cNvSpPr/>
              <p:nvPr/>
            </p:nvSpPr>
            <p:spPr>
              <a:xfrm>
                <a:off x="4924705" y="3343215"/>
                <a:ext cx="53531" cy="11906"/>
              </a:xfrm>
              <a:custGeom>
                <a:avLst/>
                <a:gdLst/>
                <a:ahLst/>
                <a:cxnLst/>
                <a:rect l="l" t="t" r="r" b="b"/>
                <a:pathLst>
                  <a:path w="2248" h="500" extrusionOk="0">
                    <a:moveTo>
                      <a:pt x="882" y="0"/>
                    </a:moveTo>
                    <a:cubicBezTo>
                      <a:pt x="666" y="0"/>
                      <a:pt x="473" y="29"/>
                      <a:pt x="329" y="70"/>
                    </a:cubicBezTo>
                    <a:cubicBezTo>
                      <a:pt x="119" y="131"/>
                      <a:pt x="1" y="196"/>
                      <a:pt x="9" y="209"/>
                    </a:cubicBezTo>
                    <a:cubicBezTo>
                      <a:pt x="9" y="211"/>
                      <a:pt x="12" y="212"/>
                      <a:pt x="17" y="212"/>
                    </a:cubicBezTo>
                    <a:cubicBezTo>
                      <a:pt x="72" y="212"/>
                      <a:pt x="393" y="100"/>
                      <a:pt x="827" y="100"/>
                    </a:cubicBezTo>
                    <a:cubicBezTo>
                      <a:pt x="931" y="100"/>
                      <a:pt x="1040" y="106"/>
                      <a:pt x="1154" y="122"/>
                    </a:cubicBezTo>
                    <a:cubicBezTo>
                      <a:pt x="1764" y="197"/>
                      <a:pt x="2183" y="500"/>
                      <a:pt x="2233" y="500"/>
                    </a:cubicBezTo>
                    <a:cubicBezTo>
                      <a:pt x="2236" y="500"/>
                      <a:pt x="2237" y="499"/>
                      <a:pt x="2238" y="498"/>
                    </a:cubicBezTo>
                    <a:cubicBezTo>
                      <a:pt x="2247" y="489"/>
                      <a:pt x="2151" y="393"/>
                      <a:pt x="1963" y="284"/>
                    </a:cubicBezTo>
                    <a:cubicBezTo>
                      <a:pt x="1780" y="175"/>
                      <a:pt x="1495" y="60"/>
                      <a:pt x="1168" y="17"/>
                    </a:cubicBezTo>
                    <a:cubicBezTo>
                      <a:pt x="1070" y="5"/>
                      <a:pt x="974" y="0"/>
                      <a:pt x="8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196;p48">
                <a:extLst>
                  <a:ext uri="{FF2B5EF4-FFF2-40B4-BE49-F238E27FC236}">
                    <a16:creationId xmlns:a16="http://schemas.microsoft.com/office/drawing/2014/main" id="{E0D7CDD2-97AA-779C-D714-577C95CF1CA0}"/>
                  </a:ext>
                </a:extLst>
              </p:cNvPr>
              <p:cNvSpPr/>
              <p:nvPr/>
            </p:nvSpPr>
            <p:spPr>
              <a:xfrm>
                <a:off x="6016841" y="3808695"/>
                <a:ext cx="75057" cy="75176"/>
              </a:xfrm>
              <a:custGeom>
                <a:avLst/>
                <a:gdLst/>
                <a:ahLst/>
                <a:cxnLst/>
                <a:rect l="l" t="t" r="r" b="b"/>
                <a:pathLst>
                  <a:path w="3152" h="3157" extrusionOk="0">
                    <a:moveTo>
                      <a:pt x="1574" y="1"/>
                    </a:moveTo>
                    <a:cubicBezTo>
                      <a:pt x="705" y="1"/>
                      <a:pt x="1" y="704"/>
                      <a:pt x="1" y="1579"/>
                    </a:cubicBezTo>
                    <a:cubicBezTo>
                      <a:pt x="1" y="2449"/>
                      <a:pt x="705" y="3157"/>
                      <a:pt x="1574" y="3157"/>
                    </a:cubicBezTo>
                    <a:cubicBezTo>
                      <a:pt x="2448" y="3157"/>
                      <a:pt x="3152" y="2449"/>
                      <a:pt x="3152" y="1579"/>
                    </a:cubicBezTo>
                    <a:cubicBezTo>
                      <a:pt x="3152" y="704"/>
                      <a:pt x="2448" y="1"/>
                      <a:pt x="1574"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197;p48">
                <a:extLst>
                  <a:ext uri="{FF2B5EF4-FFF2-40B4-BE49-F238E27FC236}">
                    <a16:creationId xmlns:a16="http://schemas.microsoft.com/office/drawing/2014/main" id="{145365A1-BB3F-91D4-FDD9-120114F620D8}"/>
                  </a:ext>
                </a:extLst>
              </p:cNvPr>
              <p:cNvSpPr/>
              <p:nvPr/>
            </p:nvSpPr>
            <p:spPr>
              <a:xfrm>
                <a:off x="6015508" y="3807623"/>
                <a:ext cx="76629" cy="77248"/>
              </a:xfrm>
              <a:custGeom>
                <a:avLst/>
                <a:gdLst/>
                <a:ahLst/>
                <a:cxnLst/>
                <a:rect l="l" t="t" r="r" b="b"/>
                <a:pathLst>
                  <a:path w="3218" h="3244" extrusionOk="0">
                    <a:moveTo>
                      <a:pt x="1619" y="1"/>
                    </a:moveTo>
                    <a:cubicBezTo>
                      <a:pt x="1441" y="1"/>
                      <a:pt x="1257" y="28"/>
                      <a:pt x="1080" y="94"/>
                    </a:cubicBezTo>
                    <a:cubicBezTo>
                      <a:pt x="791" y="195"/>
                      <a:pt x="516" y="392"/>
                      <a:pt x="319" y="658"/>
                    </a:cubicBezTo>
                    <a:cubicBezTo>
                      <a:pt x="118" y="924"/>
                      <a:pt x="4" y="1270"/>
                      <a:pt x="0" y="1624"/>
                    </a:cubicBezTo>
                    <a:cubicBezTo>
                      <a:pt x="4" y="1978"/>
                      <a:pt x="118" y="2318"/>
                      <a:pt x="319" y="2585"/>
                    </a:cubicBezTo>
                    <a:cubicBezTo>
                      <a:pt x="516" y="2856"/>
                      <a:pt x="791" y="3048"/>
                      <a:pt x="1080" y="3149"/>
                    </a:cubicBezTo>
                    <a:cubicBezTo>
                      <a:pt x="1254" y="3216"/>
                      <a:pt x="1435" y="3244"/>
                      <a:pt x="1611" y="3244"/>
                    </a:cubicBezTo>
                    <a:cubicBezTo>
                      <a:pt x="1721" y="3244"/>
                      <a:pt x="1829" y="3233"/>
                      <a:pt x="1932" y="3214"/>
                    </a:cubicBezTo>
                    <a:cubicBezTo>
                      <a:pt x="2199" y="3166"/>
                      <a:pt x="2430" y="3044"/>
                      <a:pt x="2609" y="2904"/>
                    </a:cubicBezTo>
                    <a:cubicBezTo>
                      <a:pt x="2972" y="2620"/>
                      <a:pt x="3129" y="2258"/>
                      <a:pt x="3181" y="2012"/>
                    </a:cubicBezTo>
                    <a:cubicBezTo>
                      <a:pt x="3208" y="1890"/>
                      <a:pt x="3217" y="1790"/>
                      <a:pt x="3217" y="1724"/>
                    </a:cubicBezTo>
                    <a:cubicBezTo>
                      <a:pt x="3217" y="1659"/>
                      <a:pt x="3212" y="1624"/>
                      <a:pt x="3208" y="1624"/>
                    </a:cubicBezTo>
                    <a:cubicBezTo>
                      <a:pt x="3195" y="1624"/>
                      <a:pt x="3203" y="1764"/>
                      <a:pt x="3138" y="2004"/>
                    </a:cubicBezTo>
                    <a:cubicBezTo>
                      <a:pt x="3076" y="2236"/>
                      <a:pt x="2915" y="2581"/>
                      <a:pt x="2566" y="2847"/>
                    </a:cubicBezTo>
                    <a:cubicBezTo>
                      <a:pt x="2386" y="2974"/>
                      <a:pt x="2168" y="3083"/>
                      <a:pt x="1914" y="3127"/>
                    </a:cubicBezTo>
                    <a:cubicBezTo>
                      <a:pt x="1824" y="3143"/>
                      <a:pt x="1730" y="3152"/>
                      <a:pt x="1633" y="3152"/>
                    </a:cubicBezTo>
                    <a:cubicBezTo>
                      <a:pt x="1462" y="3152"/>
                      <a:pt x="1284" y="3124"/>
                      <a:pt x="1110" y="3057"/>
                    </a:cubicBezTo>
                    <a:cubicBezTo>
                      <a:pt x="844" y="2961"/>
                      <a:pt x="586" y="2778"/>
                      <a:pt x="402" y="2524"/>
                    </a:cubicBezTo>
                    <a:cubicBezTo>
                      <a:pt x="218" y="2274"/>
                      <a:pt x="114" y="1951"/>
                      <a:pt x="109" y="1624"/>
                    </a:cubicBezTo>
                    <a:cubicBezTo>
                      <a:pt x="114" y="1292"/>
                      <a:pt x="218" y="973"/>
                      <a:pt x="402" y="723"/>
                    </a:cubicBezTo>
                    <a:cubicBezTo>
                      <a:pt x="586" y="470"/>
                      <a:pt x="844" y="287"/>
                      <a:pt x="1110" y="186"/>
                    </a:cubicBezTo>
                    <a:cubicBezTo>
                      <a:pt x="1286" y="121"/>
                      <a:pt x="1467" y="94"/>
                      <a:pt x="1640" y="94"/>
                    </a:cubicBezTo>
                    <a:cubicBezTo>
                      <a:pt x="1735" y="94"/>
                      <a:pt x="1827" y="102"/>
                      <a:pt x="1914" y="116"/>
                    </a:cubicBezTo>
                    <a:cubicBezTo>
                      <a:pt x="2168" y="160"/>
                      <a:pt x="2386" y="269"/>
                      <a:pt x="2566" y="400"/>
                    </a:cubicBezTo>
                    <a:cubicBezTo>
                      <a:pt x="2915" y="662"/>
                      <a:pt x="3076" y="1007"/>
                      <a:pt x="3138" y="1243"/>
                    </a:cubicBezTo>
                    <a:cubicBezTo>
                      <a:pt x="3203" y="1484"/>
                      <a:pt x="3195" y="1624"/>
                      <a:pt x="3208" y="1624"/>
                    </a:cubicBezTo>
                    <a:cubicBezTo>
                      <a:pt x="3212" y="1624"/>
                      <a:pt x="3217" y="1588"/>
                      <a:pt x="3217" y="1523"/>
                    </a:cubicBezTo>
                    <a:cubicBezTo>
                      <a:pt x="3217" y="1453"/>
                      <a:pt x="3208" y="1357"/>
                      <a:pt x="3181" y="1235"/>
                    </a:cubicBezTo>
                    <a:cubicBezTo>
                      <a:pt x="3129" y="990"/>
                      <a:pt x="2972" y="622"/>
                      <a:pt x="2609" y="339"/>
                    </a:cubicBezTo>
                    <a:cubicBezTo>
                      <a:pt x="2430" y="199"/>
                      <a:pt x="2199" y="81"/>
                      <a:pt x="1932" y="29"/>
                    </a:cubicBezTo>
                    <a:cubicBezTo>
                      <a:pt x="1832" y="11"/>
                      <a:pt x="1726"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198;p48">
                <a:extLst>
                  <a:ext uri="{FF2B5EF4-FFF2-40B4-BE49-F238E27FC236}">
                    <a16:creationId xmlns:a16="http://schemas.microsoft.com/office/drawing/2014/main" id="{B61A0407-E1E0-8DD0-F1D4-AB92BA7FF36C}"/>
                  </a:ext>
                </a:extLst>
              </p:cNvPr>
              <p:cNvSpPr/>
              <p:nvPr/>
            </p:nvSpPr>
            <p:spPr>
              <a:xfrm>
                <a:off x="6045157" y="3821388"/>
                <a:ext cx="15740" cy="47911"/>
              </a:xfrm>
              <a:custGeom>
                <a:avLst/>
                <a:gdLst/>
                <a:ahLst/>
                <a:cxnLst/>
                <a:rect l="l" t="t" r="r" b="b"/>
                <a:pathLst>
                  <a:path w="661" h="2012" extrusionOk="0">
                    <a:moveTo>
                      <a:pt x="645" y="0"/>
                    </a:moveTo>
                    <a:cubicBezTo>
                      <a:pt x="628" y="0"/>
                      <a:pt x="516" y="64"/>
                      <a:pt x="389" y="211"/>
                    </a:cubicBezTo>
                    <a:cubicBezTo>
                      <a:pt x="250" y="364"/>
                      <a:pt x="97" y="621"/>
                      <a:pt x="48" y="941"/>
                    </a:cubicBezTo>
                    <a:cubicBezTo>
                      <a:pt x="0" y="1260"/>
                      <a:pt x="71" y="1553"/>
                      <a:pt x="158" y="1736"/>
                    </a:cubicBezTo>
                    <a:cubicBezTo>
                      <a:pt x="242" y="1919"/>
                      <a:pt x="328" y="2012"/>
                      <a:pt x="345" y="2012"/>
                    </a:cubicBezTo>
                    <a:cubicBezTo>
                      <a:pt x="345" y="2012"/>
                      <a:pt x="346" y="2011"/>
                      <a:pt x="346" y="2011"/>
                    </a:cubicBezTo>
                    <a:cubicBezTo>
                      <a:pt x="363" y="2003"/>
                      <a:pt x="294" y="1898"/>
                      <a:pt x="228" y="1710"/>
                    </a:cubicBezTo>
                    <a:cubicBezTo>
                      <a:pt x="163" y="1526"/>
                      <a:pt x="110" y="1251"/>
                      <a:pt x="153" y="954"/>
                    </a:cubicBezTo>
                    <a:cubicBezTo>
                      <a:pt x="202" y="661"/>
                      <a:pt x="329" y="417"/>
                      <a:pt x="446" y="254"/>
                    </a:cubicBezTo>
                    <a:cubicBezTo>
                      <a:pt x="565" y="97"/>
                      <a:pt x="661" y="14"/>
                      <a:pt x="647" y="1"/>
                    </a:cubicBezTo>
                    <a:cubicBezTo>
                      <a:pt x="647" y="1"/>
                      <a:pt x="646"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199;p48">
                <a:extLst>
                  <a:ext uri="{FF2B5EF4-FFF2-40B4-BE49-F238E27FC236}">
                    <a16:creationId xmlns:a16="http://schemas.microsoft.com/office/drawing/2014/main" id="{083CD07E-885D-87A4-9516-453F4E4FDFC5}"/>
                  </a:ext>
                </a:extLst>
              </p:cNvPr>
              <p:cNvSpPr/>
              <p:nvPr/>
            </p:nvSpPr>
            <p:spPr>
              <a:xfrm>
                <a:off x="6026010" y="3840892"/>
                <a:ext cx="53411" cy="11906"/>
              </a:xfrm>
              <a:custGeom>
                <a:avLst/>
                <a:gdLst/>
                <a:ahLst/>
                <a:cxnLst/>
                <a:rect l="l" t="t" r="r" b="b"/>
                <a:pathLst>
                  <a:path w="2243" h="500" extrusionOk="0">
                    <a:moveTo>
                      <a:pt x="879" y="0"/>
                    </a:moveTo>
                    <a:cubicBezTo>
                      <a:pt x="664" y="0"/>
                      <a:pt x="471" y="29"/>
                      <a:pt x="324" y="70"/>
                    </a:cubicBezTo>
                    <a:cubicBezTo>
                      <a:pt x="118" y="131"/>
                      <a:pt x="1" y="196"/>
                      <a:pt x="5" y="209"/>
                    </a:cubicBezTo>
                    <a:cubicBezTo>
                      <a:pt x="6" y="211"/>
                      <a:pt x="9" y="212"/>
                      <a:pt x="14" y="212"/>
                    </a:cubicBezTo>
                    <a:cubicBezTo>
                      <a:pt x="71" y="212"/>
                      <a:pt x="392" y="100"/>
                      <a:pt x="825" y="100"/>
                    </a:cubicBezTo>
                    <a:cubicBezTo>
                      <a:pt x="928" y="100"/>
                      <a:pt x="1037" y="106"/>
                      <a:pt x="1150" y="122"/>
                    </a:cubicBezTo>
                    <a:cubicBezTo>
                      <a:pt x="1760" y="197"/>
                      <a:pt x="2182" y="500"/>
                      <a:pt x="2233" y="500"/>
                    </a:cubicBezTo>
                    <a:cubicBezTo>
                      <a:pt x="2236" y="500"/>
                      <a:pt x="2237" y="499"/>
                      <a:pt x="2238" y="498"/>
                    </a:cubicBezTo>
                    <a:cubicBezTo>
                      <a:pt x="2242" y="489"/>
                      <a:pt x="2151" y="393"/>
                      <a:pt x="1963" y="284"/>
                    </a:cubicBezTo>
                    <a:cubicBezTo>
                      <a:pt x="1774" y="175"/>
                      <a:pt x="1495" y="60"/>
                      <a:pt x="1163" y="17"/>
                    </a:cubicBezTo>
                    <a:cubicBezTo>
                      <a:pt x="1065" y="5"/>
                      <a:pt x="970" y="0"/>
                      <a:pt x="87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200;p48">
                <a:extLst>
                  <a:ext uri="{FF2B5EF4-FFF2-40B4-BE49-F238E27FC236}">
                    <a16:creationId xmlns:a16="http://schemas.microsoft.com/office/drawing/2014/main" id="{18FF93B8-76D4-5515-BCFE-0DD2EE9CC0CF}"/>
                  </a:ext>
                </a:extLst>
              </p:cNvPr>
              <p:cNvSpPr/>
              <p:nvPr/>
            </p:nvSpPr>
            <p:spPr>
              <a:xfrm>
                <a:off x="4896413" y="3808695"/>
                <a:ext cx="75152" cy="75176"/>
              </a:xfrm>
              <a:custGeom>
                <a:avLst/>
                <a:gdLst/>
                <a:ahLst/>
                <a:cxnLst/>
                <a:rect l="l" t="t" r="r" b="b"/>
                <a:pathLst>
                  <a:path w="3156" h="3157" extrusionOk="0">
                    <a:moveTo>
                      <a:pt x="1578" y="1"/>
                    </a:moveTo>
                    <a:cubicBezTo>
                      <a:pt x="708" y="1"/>
                      <a:pt x="0" y="704"/>
                      <a:pt x="0" y="1579"/>
                    </a:cubicBezTo>
                    <a:cubicBezTo>
                      <a:pt x="0" y="2449"/>
                      <a:pt x="708" y="3157"/>
                      <a:pt x="1578" y="3157"/>
                    </a:cubicBezTo>
                    <a:cubicBezTo>
                      <a:pt x="2452" y="3157"/>
                      <a:pt x="3155" y="2449"/>
                      <a:pt x="3155" y="1579"/>
                    </a:cubicBezTo>
                    <a:cubicBezTo>
                      <a:pt x="3155" y="704"/>
                      <a:pt x="2452"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201;p48">
                <a:extLst>
                  <a:ext uri="{FF2B5EF4-FFF2-40B4-BE49-F238E27FC236}">
                    <a16:creationId xmlns:a16="http://schemas.microsoft.com/office/drawing/2014/main" id="{54C8C9F7-7908-7255-A1A4-BDB939FB7984}"/>
                  </a:ext>
                </a:extLst>
              </p:cNvPr>
              <p:cNvSpPr/>
              <p:nvPr/>
            </p:nvSpPr>
            <p:spPr>
              <a:xfrm>
                <a:off x="4895151" y="3807623"/>
                <a:ext cx="76605" cy="77248"/>
              </a:xfrm>
              <a:custGeom>
                <a:avLst/>
                <a:gdLst/>
                <a:ahLst/>
                <a:cxnLst/>
                <a:rect l="l" t="t" r="r" b="b"/>
                <a:pathLst>
                  <a:path w="3217" h="3244" extrusionOk="0">
                    <a:moveTo>
                      <a:pt x="1619" y="1"/>
                    </a:moveTo>
                    <a:cubicBezTo>
                      <a:pt x="1441" y="1"/>
                      <a:pt x="1258" y="28"/>
                      <a:pt x="1080" y="94"/>
                    </a:cubicBezTo>
                    <a:cubicBezTo>
                      <a:pt x="792" y="195"/>
                      <a:pt x="516" y="392"/>
                      <a:pt x="320" y="658"/>
                    </a:cubicBezTo>
                    <a:cubicBezTo>
                      <a:pt x="118" y="924"/>
                      <a:pt x="5" y="1270"/>
                      <a:pt x="1" y="1624"/>
                    </a:cubicBezTo>
                    <a:cubicBezTo>
                      <a:pt x="5" y="1978"/>
                      <a:pt x="118" y="2318"/>
                      <a:pt x="320" y="2585"/>
                    </a:cubicBezTo>
                    <a:cubicBezTo>
                      <a:pt x="516" y="2856"/>
                      <a:pt x="792" y="3048"/>
                      <a:pt x="1080" y="3149"/>
                    </a:cubicBezTo>
                    <a:cubicBezTo>
                      <a:pt x="1255" y="3216"/>
                      <a:pt x="1436" y="3244"/>
                      <a:pt x="1611" y="3244"/>
                    </a:cubicBezTo>
                    <a:cubicBezTo>
                      <a:pt x="1721" y="3244"/>
                      <a:pt x="1829" y="3233"/>
                      <a:pt x="1932" y="3214"/>
                    </a:cubicBezTo>
                    <a:cubicBezTo>
                      <a:pt x="2199" y="3166"/>
                      <a:pt x="2426" y="3044"/>
                      <a:pt x="2609" y="2904"/>
                    </a:cubicBezTo>
                    <a:cubicBezTo>
                      <a:pt x="2972" y="2620"/>
                      <a:pt x="3125" y="2258"/>
                      <a:pt x="3178" y="2012"/>
                    </a:cubicBezTo>
                    <a:cubicBezTo>
                      <a:pt x="3208" y="1890"/>
                      <a:pt x="3217" y="1790"/>
                      <a:pt x="3212" y="1724"/>
                    </a:cubicBezTo>
                    <a:cubicBezTo>
                      <a:pt x="3212" y="1659"/>
                      <a:pt x="3212" y="1624"/>
                      <a:pt x="3208" y="1624"/>
                    </a:cubicBezTo>
                    <a:cubicBezTo>
                      <a:pt x="3196" y="1624"/>
                      <a:pt x="3204" y="1764"/>
                      <a:pt x="3138" y="2004"/>
                    </a:cubicBezTo>
                    <a:cubicBezTo>
                      <a:pt x="3077" y="2236"/>
                      <a:pt x="2916" y="2581"/>
                      <a:pt x="2561" y="2847"/>
                    </a:cubicBezTo>
                    <a:cubicBezTo>
                      <a:pt x="2387" y="2974"/>
                      <a:pt x="2168" y="3083"/>
                      <a:pt x="1915" y="3127"/>
                    </a:cubicBezTo>
                    <a:cubicBezTo>
                      <a:pt x="1825" y="3143"/>
                      <a:pt x="1730" y="3152"/>
                      <a:pt x="1634" y="3152"/>
                    </a:cubicBezTo>
                    <a:cubicBezTo>
                      <a:pt x="1462" y="3152"/>
                      <a:pt x="1284" y="3124"/>
                      <a:pt x="1111" y="3057"/>
                    </a:cubicBezTo>
                    <a:cubicBezTo>
                      <a:pt x="844" y="2961"/>
                      <a:pt x="586" y="2778"/>
                      <a:pt x="403" y="2524"/>
                    </a:cubicBezTo>
                    <a:cubicBezTo>
                      <a:pt x="215" y="2274"/>
                      <a:pt x="110" y="1951"/>
                      <a:pt x="110" y="1624"/>
                    </a:cubicBezTo>
                    <a:cubicBezTo>
                      <a:pt x="110" y="1292"/>
                      <a:pt x="215" y="973"/>
                      <a:pt x="403" y="723"/>
                    </a:cubicBezTo>
                    <a:cubicBezTo>
                      <a:pt x="586" y="470"/>
                      <a:pt x="844" y="287"/>
                      <a:pt x="1111" y="186"/>
                    </a:cubicBezTo>
                    <a:cubicBezTo>
                      <a:pt x="1286" y="121"/>
                      <a:pt x="1465" y="94"/>
                      <a:pt x="1639" y="94"/>
                    </a:cubicBezTo>
                    <a:cubicBezTo>
                      <a:pt x="1733" y="94"/>
                      <a:pt x="1826" y="102"/>
                      <a:pt x="1915" y="116"/>
                    </a:cubicBezTo>
                    <a:cubicBezTo>
                      <a:pt x="2168" y="160"/>
                      <a:pt x="2387" y="269"/>
                      <a:pt x="2561" y="400"/>
                    </a:cubicBezTo>
                    <a:cubicBezTo>
                      <a:pt x="2916" y="662"/>
                      <a:pt x="3077" y="1007"/>
                      <a:pt x="3138" y="1243"/>
                    </a:cubicBezTo>
                    <a:cubicBezTo>
                      <a:pt x="3204" y="1484"/>
                      <a:pt x="3196" y="1624"/>
                      <a:pt x="3208" y="1624"/>
                    </a:cubicBezTo>
                    <a:cubicBezTo>
                      <a:pt x="3212" y="1624"/>
                      <a:pt x="3212" y="1588"/>
                      <a:pt x="3212" y="1523"/>
                    </a:cubicBezTo>
                    <a:cubicBezTo>
                      <a:pt x="3217" y="1453"/>
                      <a:pt x="3208" y="1357"/>
                      <a:pt x="3178" y="1235"/>
                    </a:cubicBezTo>
                    <a:cubicBezTo>
                      <a:pt x="3125" y="990"/>
                      <a:pt x="2972" y="622"/>
                      <a:pt x="2609" y="339"/>
                    </a:cubicBezTo>
                    <a:cubicBezTo>
                      <a:pt x="2426" y="199"/>
                      <a:pt x="2199" y="81"/>
                      <a:pt x="1932" y="29"/>
                    </a:cubicBezTo>
                    <a:cubicBezTo>
                      <a:pt x="1832" y="11"/>
                      <a:pt x="1727" y="1"/>
                      <a:pt x="161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202;p48">
                <a:extLst>
                  <a:ext uri="{FF2B5EF4-FFF2-40B4-BE49-F238E27FC236}">
                    <a16:creationId xmlns:a16="http://schemas.microsoft.com/office/drawing/2014/main" id="{70AAA796-3A42-59A3-EA1A-F683B3636061}"/>
                  </a:ext>
                </a:extLst>
              </p:cNvPr>
              <p:cNvSpPr/>
              <p:nvPr/>
            </p:nvSpPr>
            <p:spPr>
              <a:xfrm>
                <a:off x="4924800" y="3821388"/>
                <a:ext cx="15645" cy="47911"/>
              </a:xfrm>
              <a:custGeom>
                <a:avLst/>
                <a:gdLst/>
                <a:ahLst/>
                <a:cxnLst/>
                <a:rect l="l" t="t" r="r" b="b"/>
                <a:pathLst>
                  <a:path w="657" h="2012" extrusionOk="0">
                    <a:moveTo>
                      <a:pt x="645" y="0"/>
                    </a:moveTo>
                    <a:cubicBezTo>
                      <a:pt x="625" y="0"/>
                      <a:pt x="516" y="64"/>
                      <a:pt x="386" y="211"/>
                    </a:cubicBezTo>
                    <a:cubicBezTo>
                      <a:pt x="251" y="364"/>
                      <a:pt x="97" y="621"/>
                      <a:pt x="49" y="941"/>
                    </a:cubicBezTo>
                    <a:cubicBezTo>
                      <a:pt x="1" y="1260"/>
                      <a:pt x="71" y="1553"/>
                      <a:pt x="158" y="1736"/>
                    </a:cubicBezTo>
                    <a:cubicBezTo>
                      <a:pt x="242" y="1919"/>
                      <a:pt x="329" y="2012"/>
                      <a:pt x="344" y="2012"/>
                    </a:cubicBezTo>
                    <a:cubicBezTo>
                      <a:pt x="345" y="2012"/>
                      <a:pt x="346" y="2011"/>
                      <a:pt x="346" y="2011"/>
                    </a:cubicBezTo>
                    <a:cubicBezTo>
                      <a:pt x="360" y="2003"/>
                      <a:pt x="294" y="1898"/>
                      <a:pt x="229" y="1710"/>
                    </a:cubicBezTo>
                    <a:cubicBezTo>
                      <a:pt x="162" y="1526"/>
                      <a:pt x="110" y="1251"/>
                      <a:pt x="154" y="954"/>
                    </a:cubicBezTo>
                    <a:cubicBezTo>
                      <a:pt x="198" y="661"/>
                      <a:pt x="329" y="417"/>
                      <a:pt x="447" y="254"/>
                    </a:cubicBezTo>
                    <a:cubicBezTo>
                      <a:pt x="565" y="97"/>
                      <a:pt x="656" y="14"/>
                      <a:pt x="648" y="1"/>
                    </a:cubicBezTo>
                    <a:cubicBezTo>
                      <a:pt x="648" y="1"/>
                      <a:pt x="647" y="0"/>
                      <a:pt x="6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203;p48">
                <a:extLst>
                  <a:ext uri="{FF2B5EF4-FFF2-40B4-BE49-F238E27FC236}">
                    <a16:creationId xmlns:a16="http://schemas.microsoft.com/office/drawing/2014/main" id="{7E9203E8-C0A8-CE2F-9EE3-D0FACB2F8F68}"/>
                  </a:ext>
                </a:extLst>
              </p:cNvPr>
              <p:cNvSpPr/>
              <p:nvPr/>
            </p:nvSpPr>
            <p:spPr>
              <a:xfrm>
                <a:off x="4905677" y="3840892"/>
                <a:ext cx="53388" cy="11906"/>
              </a:xfrm>
              <a:custGeom>
                <a:avLst/>
                <a:gdLst/>
                <a:ahLst/>
                <a:cxnLst/>
                <a:rect l="l" t="t" r="r" b="b"/>
                <a:pathLst>
                  <a:path w="2242" h="500" extrusionOk="0">
                    <a:moveTo>
                      <a:pt x="878" y="0"/>
                    </a:moveTo>
                    <a:cubicBezTo>
                      <a:pt x="663" y="0"/>
                      <a:pt x="471" y="29"/>
                      <a:pt x="324" y="70"/>
                    </a:cubicBezTo>
                    <a:cubicBezTo>
                      <a:pt x="114" y="131"/>
                      <a:pt x="1" y="196"/>
                      <a:pt x="5" y="209"/>
                    </a:cubicBezTo>
                    <a:cubicBezTo>
                      <a:pt x="5" y="211"/>
                      <a:pt x="8" y="212"/>
                      <a:pt x="14" y="212"/>
                    </a:cubicBezTo>
                    <a:cubicBezTo>
                      <a:pt x="70" y="212"/>
                      <a:pt x="389" y="100"/>
                      <a:pt x="822" y="100"/>
                    </a:cubicBezTo>
                    <a:cubicBezTo>
                      <a:pt x="925" y="100"/>
                      <a:pt x="1035" y="106"/>
                      <a:pt x="1149" y="122"/>
                    </a:cubicBezTo>
                    <a:cubicBezTo>
                      <a:pt x="1760" y="197"/>
                      <a:pt x="2181" y="500"/>
                      <a:pt x="2233" y="500"/>
                    </a:cubicBezTo>
                    <a:cubicBezTo>
                      <a:pt x="2235" y="500"/>
                      <a:pt x="2237" y="499"/>
                      <a:pt x="2238" y="498"/>
                    </a:cubicBezTo>
                    <a:cubicBezTo>
                      <a:pt x="2242" y="489"/>
                      <a:pt x="2145" y="393"/>
                      <a:pt x="1962" y="284"/>
                    </a:cubicBezTo>
                    <a:cubicBezTo>
                      <a:pt x="1774" y="175"/>
                      <a:pt x="1495" y="60"/>
                      <a:pt x="1163" y="17"/>
                    </a:cubicBezTo>
                    <a:cubicBezTo>
                      <a:pt x="1065" y="5"/>
                      <a:pt x="969" y="0"/>
                      <a:pt x="87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204;p48">
                <a:extLst>
                  <a:ext uri="{FF2B5EF4-FFF2-40B4-BE49-F238E27FC236}">
                    <a16:creationId xmlns:a16="http://schemas.microsoft.com/office/drawing/2014/main" id="{7B1C98B4-A366-C1C7-39F0-350167A4DAED}"/>
                  </a:ext>
                </a:extLst>
              </p:cNvPr>
              <p:cNvSpPr/>
              <p:nvPr/>
            </p:nvSpPr>
            <p:spPr>
              <a:xfrm>
                <a:off x="5728352" y="4141122"/>
                <a:ext cx="75152" cy="75152"/>
              </a:xfrm>
              <a:custGeom>
                <a:avLst/>
                <a:gdLst/>
                <a:ahLst/>
                <a:cxnLst/>
                <a:rect l="l" t="t" r="r" b="b"/>
                <a:pathLst>
                  <a:path w="3156" h="3156" extrusionOk="0">
                    <a:moveTo>
                      <a:pt x="1578" y="1"/>
                    </a:moveTo>
                    <a:cubicBezTo>
                      <a:pt x="709" y="1"/>
                      <a:pt x="1" y="708"/>
                      <a:pt x="1" y="1578"/>
                    </a:cubicBezTo>
                    <a:cubicBezTo>
                      <a:pt x="1" y="2447"/>
                      <a:pt x="709" y="3155"/>
                      <a:pt x="1578" y="3155"/>
                    </a:cubicBezTo>
                    <a:cubicBezTo>
                      <a:pt x="2448" y="3155"/>
                      <a:pt x="3156" y="2447"/>
                      <a:pt x="3156" y="1578"/>
                    </a:cubicBezTo>
                    <a:cubicBezTo>
                      <a:pt x="3156" y="708"/>
                      <a:pt x="2448"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205;p48">
                <a:extLst>
                  <a:ext uri="{FF2B5EF4-FFF2-40B4-BE49-F238E27FC236}">
                    <a16:creationId xmlns:a16="http://schemas.microsoft.com/office/drawing/2014/main" id="{F4162563-7990-24AD-E6D8-E154A5DD258D}"/>
                  </a:ext>
                </a:extLst>
              </p:cNvPr>
              <p:cNvSpPr/>
              <p:nvPr/>
            </p:nvSpPr>
            <p:spPr>
              <a:xfrm>
                <a:off x="5727113" y="4140098"/>
                <a:ext cx="76629" cy="77176"/>
              </a:xfrm>
              <a:custGeom>
                <a:avLst/>
                <a:gdLst/>
                <a:ahLst/>
                <a:cxnLst/>
                <a:rect l="l" t="t" r="r" b="b"/>
                <a:pathLst>
                  <a:path w="3218" h="3241" extrusionOk="0">
                    <a:moveTo>
                      <a:pt x="1614" y="1"/>
                    </a:moveTo>
                    <a:cubicBezTo>
                      <a:pt x="1437" y="1"/>
                      <a:pt x="1254" y="29"/>
                      <a:pt x="1076" y="96"/>
                    </a:cubicBezTo>
                    <a:cubicBezTo>
                      <a:pt x="791" y="197"/>
                      <a:pt x="516" y="389"/>
                      <a:pt x="319" y="659"/>
                    </a:cubicBezTo>
                    <a:cubicBezTo>
                      <a:pt x="119" y="921"/>
                      <a:pt x="5" y="1266"/>
                      <a:pt x="0" y="1621"/>
                    </a:cubicBezTo>
                    <a:cubicBezTo>
                      <a:pt x="5" y="1974"/>
                      <a:pt x="119" y="2315"/>
                      <a:pt x="319" y="2583"/>
                    </a:cubicBezTo>
                    <a:cubicBezTo>
                      <a:pt x="516" y="2853"/>
                      <a:pt x="791" y="3045"/>
                      <a:pt x="1076" y="3146"/>
                    </a:cubicBezTo>
                    <a:cubicBezTo>
                      <a:pt x="1254" y="3213"/>
                      <a:pt x="1437" y="3241"/>
                      <a:pt x="1613" y="3241"/>
                    </a:cubicBezTo>
                    <a:cubicBezTo>
                      <a:pt x="1723" y="3241"/>
                      <a:pt x="1830" y="3230"/>
                      <a:pt x="1932" y="3212"/>
                    </a:cubicBezTo>
                    <a:cubicBezTo>
                      <a:pt x="2199" y="3164"/>
                      <a:pt x="2426" y="3041"/>
                      <a:pt x="2610" y="2906"/>
                    </a:cubicBezTo>
                    <a:cubicBezTo>
                      <a:pt x="2972" y="2617"/>
                      <a:pt x="3125" y="2254"/>
                      <a:pt x="3177" y="2010"/>
                    </a:cubicBezTo>
                    <a:cubicBezTo>
                      <a:pt x="3208" y="1887"/>
                      <a:pt x="3217" y="1787"/>
                      <a:pt x="3213" y="1722"/>
                    </a:cubicBezTo>
                    <a:cubicBezTo>
                      <a:pt x="3213" y="1656"/>
                      <a:pt x="3213" y="1621"/>
                      <a:pt x="3208" y="1621"/>
                    </a:cubicBezTo>
                    <a:cubicBezTo>
                      <a:pt x="3195" y="1621"/>
                      <a:pt x="3204" y="1760"/>
                      <a:pt x="3139" y="2001"/>
                    </a:cubicBezTo>
                    <a:cubicBezTo>
                      <a:pt x="3077" y="2237"/>
                      <a:pt x="2915" y="2578"/>
                      <a:pt x="2562" y="2845"/>
                    </a:cubicBezTo>
                    <a:cubicBezTo>
                      <a:pt x="2387" y="2971"/>
                      <a:pt x="2168" y="3085"/>
                      <a:pt x="1915" y="3124"/>
                    </a:cubicBezTo>
                    <a:cubicBezTo>
                      <a:pt x="1822" y="3140"/>
                      <a:pt x="1726" y="3149"/>
                      <a:pt x="1629" y="3149"/>
                    </a:cubicBezTo>
                    <a:cubicBezTo>
                      <a:pt x="1458" y="3149"/>
                      <a:pt x="1283" y="3121"/>
                      <a:pt x="1110" y="3055"/>
                    </a:cubicBezTo>
                    <a:cubicBezTo>
                      <a:pt x="844" y="2958"/>
                      <a:pt x="586" y="2775"/>
                      <a:pt x="402" y="2521"/>
                    </a:cubicBezTo>
                    <a:cubicBezTo>
                      <a:pt x="214" y="2272"/>
                      <a:pt x="110" y="1953"/>
                      <a:pt x="110" y="1621"/>
                    </a:cubicBezTo>
                    <a:cubicBezTo>
                      <a:pt x="110" y="1288"/>
                      <a:pt x="214" y="970"/>
                      <a:pt x="402" y="721"/>
                    </a:cubicBezTo>
                    <a:cubicBezTo>
                      <a:pt x="586" y="467"/>
                      <a:pt x="844" y="284"/>
                      <a:pt x="1110" y="187"/>
                    </a:cubicBezTo>
                    <a:cubicBezTo>
                      <a:pt x="1287" y="119"/>
                      <a:pt x="1468" y="91"/>
                      <a:pt x="1642" y="91"/>
                    </a:cubicBezTo>
                    <a:cubicBezTo>
                      <a:pt x="1735" y="91"/>
                      <a:pt x="1826" y="99"/>
                      <a:pt x="1915" y="113"/>
                    </a:cubicBezTo>
                    <a:cubicBezTo>
                      <a:pt x="2168" y="157"/>
                      <a:pt x="2387" y="266"/>
                      <a:pt x="2562" y="397"/>
                    </a:cubicBezTo>
                    <a:cubicBezTo>
                      <a:pt x="2915" y="663"/>
                      <a:pt x="3077" y="1004"/>
                      <a:pt x="3139" y="1240"/>
                    </a:cubicBezTo>
                    <a:cubicBezTo>
                      <a:pt x="3204" y="1481"/>
                      <a:pt x="3195" y="1621"/>
                      <a:pt x="3208" y="1621"/>
                    </a:cubicBezTo>
                    <a:cubicBezTo>
                      <a:pt x="3213" y="1621"/>
                      <a:pt x="3213" y="1586"/>
                      <a:pt x="3213" y="1520"/>
                    </a:cubicBezTo>
                    <a:cubicBezTo>
                      <a:pt x="3217" y="1455"/>
                      <a:pt x="3208" y="1355"/>
                      <a:pt x="3177" y="1232"/>
                    </a:cubicBezTo>
                    <a:cubicBezTo>
                      <a:pt x="3125" y="987"/>
                      <a:pt x="2972" y="625"/>
                      <a:pt x="2610" y="336"/>
                    </a:cubicBezTo>
                    <a:cubicBezTo>
                      <a:pt x="2426" y="197"/>
                      <a:pt x="2199" y="78"/>
                      <a:pt x="1932" y="30"/>
                    </a:cubicBezTo>
                    <a:cubicBezTo>
                      <a:pt x="1831" y="11"/>
                      <a:pt x="1724" y="1"/>
                      <a:pt x="161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206;p48">
                <a:extLst>
                  <a:ext uri="{FF2B5EF4-FFF2-40B4-BE49-F238E27FC236}">
                    <a16:creationId xmlns:a16="http://schemas.microsoft.com/office/drawing/2014/main" id="{8A4A077B-CE49-F066-9D9F-F60674023346}"/>
                  </a:ext>
                </a:extLst>
              </p:cNvPr>
              <p:cNvSpPr/>
              <p:nvPr/>
            </p:nvSpPr>
            <p:spPr>
              <a:xfrm>
                <a:off x="5756786" y="4153792"/>
                <a:ext cx="15621" cy="47935"/>
              </a:xfrm>
              <a:custGeom>
                <a:avLst/>
                <a:gdLst/>
                <a:ahLst/>
                <a:cxnLst/>
                <a:rect l="l" t="t" r="r" b="b"/>
                <a:pathLst>
                  <a:path w="656" h="2013" extrusionOk="0">
                    <a:moveTo>
                      <a:pt x="644" y="1"/>
                    </a:moveTo>
                    <a:cubicBezTo>
                      <a:pt x="624" y="1"/>
                      <a:pt x="516" y="63"/>
                      <a:pt x="384" y="211"/>
                    </a:cubicBezTo>
                    <a:cubicBezTo>
                      <a:pt x="249" y="364"/>
                      <a:pt x="96" y="622"/>
                      <a:pt x="48" y="941"/>
                    </a:cubicBezTo>
                    <a:cubicBezTo>
                      <a:pt x="0" y="1260"/>
                      <a:pt x="70" y="1553"/>
                      <a:pt x="158" y="1740"/>
                    </a:cubicBezTo>
                    <a:cubicBezTo>
                      <a:pt x="241" y="1921"/>
                      <a:pt x="328" y="2012"/>
                      <a:pt x="344" y="2012"/>
                    </a:cubicBezTo>
                    <a:cubicBezTo>
                      <a:pt x="345" y="2012"/>
                      <a:pt x="345" y="2012"/>
                      <a:pt x="346" y="2012"/>
                    </a:cubicBezTo>
                    <a:cubicBezTo>
                      <a:pt x="358" y="2003"/>
                      <a:pt x="293" y="1898"/>
                      <a:pt x="227" y="1710"/>
                    </a:cubicBezTo>
                    <a:cubicBezTo>
                      <a:pt x="162" y="1526"/>
                      <a:pt x="110" y="1252"/>
                      <a:pt x="153" y="959"/>
                    </a:cubicBezTo>
                    <a:cubicBezTo>
                      <a:pt x="197" y="661"/>
                      <a:pt x="328" y="417"/>
                      <a:pt x="446" y="259"/>
                    </a:cubicBezTo>
                    <a:cubicBezTo>
                      <a:pt x="560" y="98"/>
                      <a:pt x="656" y="15"/>
                      <a:pt x="647" y="1"/>
                    </a:cubicBezTo>
                    <a:cubicBezTo>
                      <a:pt x="646" y="1"/>
                      <a:pt x="645" y="1"/>
                      <a:pt x="64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207;p48">
                <a:extLst>
                  <a:ext uri="{FF2B5EF4-FFF2-40B4-BE49-F238E27FC236}">
                    <a16:creationId xmlns:a16="http://schemas.microsoft.com/office/drawing/2014/main" id="{D2798B9D-1C2A-350F-E065-687CE6929803}"/>
                  </a:ext>
                </a:extLst>
              </p:cNvPr>
              <p:cNvSpPr/>
              <p:nvPr/>
            </p:nvSpPr>
            <p:spPr>
              <a:xfrm>
                <a:off x="5737639" y="4173296"/>
                <a:ext cx="53388" cy="11906"/>
              </a:xfrm>
              <a:custGeom>
                <a:avLst/>
                <a:gdLst/>
                <a:ahLst/>
                <a:cxnLst/>
                <a:rect l="l" t="t" r="r" b="b"/>
                <a:pathLst>
                  <a:path w="2242" h="500" extrusionOk="0">
                    <a:moveTo>
                      <a:pt x="883" y="0"/>
                    </a:moveTo>
                    <a:cubicBezTo>
                      <a:pt x="666" y="0"/>
                      <a:pt x="471" y="31"/>
                      <a:pt x="323" y="74"/>
                    </a:cubicBezTo>
                    <a:cubicBezTo>
                      <a:pt x="113" y="130"/>
                      <a:pt x="0" y="197"/>
                      <a:pt x="4" y="209"/>
                    </a:cubicBezTo>
                    <a:cubicBezTo>
                      <a:pt x="5" y="211"/>
                      <a:pt x="8" y="212"/>
                      <a:pt x="13" y="212"/>
                    </a:cubicBezTo>
                    <a:cubicBezTo>
                      <a:pt x="69" y="212"/>
                      <a:pt x="384" y="103"/>
                      <a:pt x="812" y="103"/>
                    </a:cubicBezTo>
                    <a:cubicBezTo>
                      <a:pt x="918" y="103"/>
                      <a:pt x="1031" y="109"/>
                      <a:pt x="1150" y="126"/>
                    </a:cubicBezTo>
                    <a:cubicBezTo>
                      <a:pt x="1759" y="197"/>
                      <a:pt x="2182" y="500"/>
                      <a:pt x="2229" y="500"/>
                    </a:cubicBezTo>
                    <a:cubicBezTo>
                      <a:pt x="2231" y="500"/>
                      <a:pt x="2232" y="499"/>
                      <a:pt x="2233" y="498"/>
                    </a:cubicBezTo>
                    <a:cubicBezTo>
                      <a:pt x="2241" y="489"/>
                      <a:pt x="2146" y="397"/>
                      <a:pt x="1962" y="284"/>
                    </a:cubicBezTo>
                    <a:cubicBezTo>
                      <a:pt x="1775" y="175"/>
                      <a:pt x="1490" y="61"/>
                      <a:pt x="1162" y="17"/>
                    </a:cubicBezTo>
                    <a:cubicBezTo>
                      <a:pt x="1066" y="6"/>
                      <a:pt x="973" y="0"/>
                      <a:pt x="88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208;p48">
                <a:extLst>
                  <a:ext uri="{FF2B5EF4-FFF2-40B4-BE49-F238E27FC236}">
                    <a16:creationId xmlns:a16="http://schemas.microsoft.com/office/drawing/2014/main" id="{CAE3A1C3-96AE-C53F-73BF-73F557AADBD9}"/>
                  </a:ext>
                </a:extLst>
              </p:cNvPr>
              <p:cNvSpPr/>
              <p:nvPr/>
            </p:nvSpPr>
            <p:spPr>
              <a:xfrm>
                <a:off x="5191142" y="4145885"/>
                <a:ext cx="75152" cy="75081"/>
              </a:xfrm>
              <a:custGeom>
                <a:avLst/>
                <a:gdLst/>
                <a:ahLst/>
                <a:cxnLst/>
                <a:rect l="l" t="t" r="r" b="b"/>
                <a:pathLst>
                  <a:path w="3156" h="3153" extrusionOk="0">
                    <a:moveTo>
                      <a:pt x="1578" y="1"/>
                    </a:moveTo>
                    <a:cubicBezTo>
                      <a:pt x="704" y="1"/>
                      <a:pt x="1" y="705"/>
                      <a:pt x="1" y="1574"/>
                    </a:cubicBezTo>
                    <a:cubicBezTo>
                      <a:pt x="1" y="2449"/>
                      <a:pt x="704" y="3153"/>
                      <a:pt x="1578" y="3153"/>
                    </a:cubicBezTo>
                    <a:cubicBezTo>
                      <a:pt x="2448" y="3153"/>
                      <a:pt x="3156" y="2449"/>
                      <a:pt x="3156" y="1574"/>
                    </a:cubicBezTo>
                    <a:cubicBezTo>
                      <a:pt x="3156" y="705"/>
                      <a:pt x="2448" y="1"/>
                      <a:pt x="15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209;p48">
                <a:extLst>
                  <a:ext uri="{FF2B5EF4-FFF2-40B4-BE49-F238E27FC236}">
                    <a16:creationId xmlns:a16="http://schemas.microsoft.com/office/drawing/2014/main" id="{FCD86967-CAC5-C45B-43B2-504A99129838}"/>
                  </a:ext>
                </a:extLst>
              </p:cNvPr>
              <p:cNvSpPr/>
              <p:nvPr/>
            </p:nvSpPr>
            <p:spPr>
              <a:xfrm>
                <a:off x="5189904" y="4144790"/>
                <a:ext cx="76486" cy="77248"/>
              </a:xfrm>
              <a:custGeom>
                <a:avLst/>
                <a:gdLst/>
                <a:ahLst/>
                <a:cxnLst/>
                <a:rect l="l" t="t" r="r" b="b"/>
                <a:pathLst>
                  <a:path w="3212" h="3244" extrusionOk="0">
                    <a:moveTo>
                      <a:pt x="1629" y="92"/>
                    </a:moveTo>
                    <a:cubicBezTo>
                      <a:pt x="1726" y="92"/>
                      <a:pt x="1820" y="101"/>
                      <a:pt x="1910" y="117"/>
                    </a:cubicBezTo>
                    <a:cubicBezTo>
                      <a:pt x="2163" y="161"/>
                      <a:pt x="2386" y="270"/>
                      <a:pt x="2560" y="397"/>
                    </a:cubicBezTo>
                    <a:cubicBezTo>
                      <a:pt x="2915" y="664"/>
                      <a:pt x="3072" y="1009"/>
                      <a:pt x="3137" y="1240"/>
                    </a:cubicBezTo>
                    <a:cubicBezTo>
                      <a:pt x="3198" y="1476"/>
                      <a:pt x="3195" y="1620"/>
                      <a:pt x="3207" y="1620"/>
                    </a:cubicBezTo>
                    <a:lnTo>
                      <a:pt x="3207" y="1620"/>
                    </a:lnTo>
                    <a:cubicBezTo>
                      <a:pt x="3195" y="1625"/>
                      <a:pt x="3198" y="1765"/>
                      <a:pt x="3137" y="2001"/>
                    </a:cubicBezTo>
                    <a:cubicBezTo>
                      <a:pt x="3072" y="2237"/>
                      <a:pt x="2915" y="2582"/>
                      <a:pt x="2560" y="2844"/>
                    </a:cubicBezTo>
                    <a:cubicBezTo>
                      <a:pt x="2386" y="2975"/>
                      <a:pt x="2163" y="3084"/>
                      <a:pt x="1910" y="3128"/>
                    </a:cubicBezTo>
                    <a:cubicBezTo>
                      <a:pt x="1822" y="3142"/>
                      <a:pt x="1730" y="3150"/>
                      <a:pt x="1636" y="3150"/>
                    </a:cubicBezTo>
                    <a:cubicBezTo>
                      <a:pt x="1463" y="3150"/>
                      <a:pt x="1282" y="3123"/>
                      <a:pt x="1110" y="3058"/>
                    </a:cubicBezTo>
                    <a:cubicBezTo>
                      <a:pt x="839" y="2957"/>
                      <a:pt x="581" y="2774"/>
                      <a:pt x="402" y="2525"/>
                    </a:cubicBezTo>
                    <a:cubicBezTo>
                      <a:pt x="214" y="2271"/>
                      <a:pt x="109" y="1953"/>
                      <a:pt x="105" y="1620"/>
                    </a:cubicBezTo>
                    <a:cubicBezTo>
                      <a:pt x="109" y="1293"/>
                      <a:pt x="214" y="970"/>
                      <a:pt x="402" y="720"/>
                    </a:cubicBezTo>
                    <a:cubicBezTo>
                      <a:pt x="581" y="466"/>
                      <a:pt x="839" y="283"/>
                      <a:pt x="1110" y="187"/>
                    </a:cubicBezTo>
                    <a:cubicBezTo>
                      <a:pt x="1280" y="120"/>
                      <a:pt x="1458" y="92"/>
                      <a:pt x="1629" y="92"/>
                    </a:cubicBezTo>
                    <a:close/>
                    <a:moveTo>
                      <a:pt x="1609" y="1"/>
                    </a:moveTo>
                    <a:cubicBezTo>
                      <a:pt x="1434" y="1"/>
                      <a:pt x="1252" y="28"/>
                      <a:pt x="1075" y="95"/>
                    </a:cubicBezTo>
                    <a:cubicBezTo>
                      <a:pt x="787" y="196"/>
                      <a:pt x="511" y="388"/>
                      <a:pt x="319" y="659"/>
                    </a:cubicBezTo>
                    <a:cubicBezTo>
                      <a:pt x="118" y="926"/>
                      <a:pt x="0" y="1267"/>
                      <a:pt x="0" y="1620"/>
                    </a:cubicBezTo>
                    <a:cubicBezTo>
                      <a:pt x="0" y="1975"/>
                      <a:pt x="118" y="2320"/>
                      <a:pt x="319" y="2586"/>
                    </a:cubicBezTo>
                    <a:cubicBezTo>
                      <a:pt x="511" y="2852"/>
                      <a:pt x="787" y="3050"/>
                      <a:pt x="1075" y="3150"/>
                    </a:cubicBezTo>
                    <a:cubicBezTo>
                      <a:pt x="1255" y="3216"/>
                      <a:pt x="1440" y="3244"/>
                      <a:pt x="1617" y="3244"/>
                    </a:cubicBezTo>
                    <a:cubicBezTo>
                      <a:pt x="1724" y="3244"/>
                      <a:pt x="1828" y="3234"/>
                      <a:pt x="1927" y="3215"/>
                    </a:cubicBezTo>
                    <a:cubicBezTo>
                      <a:pt x="2193" y="3163"/>
                      <a:pt x="2425" y="3045"/>
                      <a:pt x="2604" y="2905"/>
                    </a:cubicBezTo>
                    <a:cubicBezTo>
                      <a:pt x="2972" y="2622"/>
                      <a:pt x="3125" y="2255"/>
                      <a:pt x="3177" y="2013"/>
                    </a:cubicBezTo>
                    <a:cubicBezTo>
                      <a:pt x="3203" y="1888"/>
                      <a:pt x="3212" y="1791"/>
                      <a:pt x="3212" y="1721"/>
                    </a:cubicBezTo>
                    <a:cubicBezTo>
                      <a:pt x="3212" y="1656"/>
                      <a:pt x="3208" y="1620"/>
                      <a:pt x="3208" y="1620"/>
                    </a:cubicBezTo>
                    <a:cubicBezTo>
                      <a:pt x="3208" y="1620"/>
                      <a:pt x="3212" y="1585"/>
                      <a:pt x="3212" y="1520"/>
                    </a:cubicBezTo>
                    <a:cubicBezTo>
                      <a:pt x="3212" y="1454"/>
                      <a:pt x="3203" y="1354"/>
                      <a:pt x="3177" y="1232"/>
                    </a:cubicBezTo>
                    <a:cubicBezTo>
                      <a:pt x="3125" y="987"/>
                      <a:pt x="2972" y="624"/>
                      <a:pt x="2604" y="341"/>
                    </a:cubicBezTo>
                    <a:cubicBezTo>
                      <a:pt x="2425" y="200"/>
                      <a:pt x="2193" y="78"/>
                      <a:pt x="1927" y="30"/>
                    </a:cubicBezTo>
                    <a:cubicBezTo>
                      <a:pt x="1826" y="11"/>
                      <a:pt x="1719" y="1"/>
                      <a:pt x="1609"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210;p48">
                <a:extLst>
                  <a:ext uri="{FF2B5EF4-FFF2-40B4-BE49-F238E27FC236}">
                    <a16:creationId xmlns:a16="http://schemas.microsoft.com/office/drawing/2014/main" id="{E511E707-25ED-78BA-55A4-2A358579F001}"/>
                  </a:ext>
                </a:extLst>
              </p:cNvPr>
              <p:cNvSpPr/>
              <p:nvPr/>
            </p:nvSpPr>
            <p:spPr>
              <a:xfrm>
                <a:off x="5219553" y="4158555"/>
                <a:ext cx="15621" cy="47935"/>
              </a:xfrm>
              <a:custGeom>
                <a:avLst/>
                <a:gdLst/>
                <a:ahLst/>
                <a:cxnLst/>
                <a:rect l="l" t="t" r="r" b="b"/>
                <a:pathLst>
                  <a:path w="656" h="2013" extrusionOk="0">
                    <a:moveTo>
                      <a:pt x="640" y="1"/>
                    </a:moveTo>
                    <a:cubicBezTo>
                      <a:pt x="619" y="1"/>
                      <a:pt x="513" y="68"/>
                      <a:pt x="385" y="208"/>
                    </a:cubicBezTo>
                    <a:cubicBezTo>
                      <a:pt x="246" y="360"/>
                      <a:pt x="97" y="623"/>
                      <a:pt x="48" y="937"/>
                    </a:cubicBezTo>
                    <a:cubicBezTo>
                      <a:pt x="0" y="1257"/>
                      <a:pt x="70" y="1550"/>
                      <a:pt x="157" y="1737"/>
                    </a:cubicBezTo>
                    <a:cubicBezTo>
                      <a:pt x="237" y="1917"/>
                      <a:pt x="324" y="2013"/>
                      <a:pt x="343" y="2013"/>
                    </a:cubicBezTo>
                    <a:cubicBezTo>
                      <a:pt x="344" y="2013"/>
                      <a:pt x="345" y="2013"/>
                      <a:pt x="345" y="2012"/>
                    </a:cubicBezTo>
                    <a:cubicBezTo>
                      <a:pt x="359" y="2004"/>
                      <a:pt x="289" y="1895"/>
                      <a:pt x="228" y="1711"/>
                    </a:cubicBezTo>
                    <a:cubicBezTo>
                      <a:pt x="162" y="1524"/>
                      <a:pt x="109" y="1252"/>
                      <a:pt x="153" y="955"/>
                    </a:cubicBezTo>
                    <a:cubicBezTo>
                      <a:pt x="197" y="658"/>
                      <a:pt x="328" y="413"/>
                      <a:pt x="442" y="255"/>
                    </a:cubicBezTo>
                    <a:cubicBezTo>
                      <a:pt x="560" y="94"/>
                      <a:pt x="656" y="15"/>
                      <a:pt x="643" y="3"/>
                    </a:cubicBezTo>
                    <a:cubicBezTo>
                      <a:pt x="643" y="2"/>
                      <a:pt x="642" y="1"/>
                      <a:pt x="64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211;p48">
                <a:extLst>
                  <a:ext uri="{FF2B5EF4-FFF2-40B4-BE49-F238E27FC236}">
                    <a16:creationId xmlns:a16="http://schemas.microsoft.com/office/drawing/2014/main" id="{321D9996-8853-F35D-90EA-B3AFED79B484}"/>
                  </a:ext>
                </a:extLst>
              </p:cNvPr>
              <p:cNvSpPr/>
              <p:nvPr/>
            </p:nvSpPr>
            <p:spPr>
              <a:xfrm>
                <a:off x="5200287" y="4178035"/>
                <a:ext cx="53531" cy="11954"/>
              </a:xfrm>
              <a:custGeom>
                <a:avLst/>
                <a:gdLst/>
                <a:ahLst/>
                <a:cxnLst/>
                <a:rect l="l" t="t" r="r" b="b"/>
                <a:pathLst>
                  <a:path w="2248" h="502" extrusionOk="0">
                    <a:moveTo>
                      <a:pt x="878" y="1"/>
                    </a:moveTo>
                    <a:cubicBezTo>
                      <a:pt x="663" y="1"/>
                      <a:pt x="473" y="32"/>
                      <a:pt x="329" y="72"/>
                    </a:cubicBezTo>
                    <a:cubicBezTo>
                      <a:pt x="119" y="129"/>
                      <a:pt x="0" y="198"/>
                      <a:pt x="6" y="207"/>
                    </a:cubicBezTo>
                    <a:cubicBezTo>
                      <a:pt x="6" y="210"/>
                      <a:pt x="10" y="211"/>
                      <a:pt x="17" y="211"/>
                    </a:cubicBezTo>
                    <a:cubicBezTo>
                      <a:pt x="79" y="211"/>
                      <a:pt x="398" y="102"/>
                      <a:pt x="827" y="102"/>
                    </a:cubicBezTo>
                    <a:cubicBezTo>
                      <a:pt x="930" y="102"/>
                      <a:pt x="1040" y="109"/>
                      <a:pt x="1154" y="124"/>
                    </a:cubicBezTo>
                    <a:cubicBezTo>
                      <a:pt x="1765" y="200"/>
                      <a:pt x="2183" y="502"/>
                      <a:pt x="2234" y="502"/>
                    </a:cubicBezTo>
                    <a:cubicBezTo>
                      <a:pt x="2236" y="502"/>
                      <a:pt x="2238" y="501"/>
                      <a:pt x="2239" y="500"/>
                    </a:cubicBezTo>
                    <a:cubicBezTo>
                      <a:pt x="2247" y="492"/>
                      <a:pt x="2151" y="395"/>
                      <a:pt x="1963" y="286"/>
                    </a:cubicBezTo>
                    <a:cubicBezTo>
                      <a:pt x="1779" y="177"/>
                      <a:pt x="1495" y="63"/>
                      <a:pt x="1168" y="20"/>
                    </a:cubicBezTo>
                    <a:cubicBezTo>
                      <a:pt x="1068" y="6"/>
                      <a:pt x="971" y="1"/>
                      <a:pt x="8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 name="Google Shape;4212;p48">
                <a:extLst>
                  <a:ext uri="{FF2B5EF4-FFF2-40B4-BE49-F238E27FC236}">
                    <a16:creationId xmlns:a16="http://schemas.microsoft.com/office/drawing/2014/main" id="{7B44610C-6946-48AD-19B2-9BC382B732B7}"/>
                  </a:ext>
                </a:extLst>
              </p:cNvPr>
              <p:cNvGrpSpPr/>
              <p:nvPr/>
            </p:nvGrpSpPr>
            <p:grpSpPr>
              <a:xfrm>
                <a:off x="4977978" y="3477958"/>
                <a:ext cx="542330" cy="504206"/>
                <a:chOff x="4977978" y="3477958"/>
                <a:chExt cx="542330" cy="504206"/>
              </a:xfrm>
            </p:grpSpPr>
            <p:sp>
              <p:nvSpPr>
                <p:cNvPr id="1058" name="Google Shape;4213;p48">
                  <a:extLst>
                    <a:ext uri="{FF2B5EF4-FFF2-40B4-BE49-F238E27FC236}">
                      <a16:creationId xmlns:a16="http://schemas.microsoft.com/office/drawing/2014/main" id="{7D4A846E-F068-6B91-83F2-04BF1B4F4423}"/>
                    </a:ext>
                  </a:extLst>
                </p:cNvPr>
                <p:cNvSpPr/>
                <p:nvPr/>
              </p:nvSpPr>
              <p:spPr>
                <a:xfrm>
                  <a:off x="4977978" y="3477958"/>
                  <a:ext cx="542330" cy="504206"/>
                </a:xfrm>
                <a:custGeom>
                  <a:avLst/>
                  <a:gdLst/>
                  <a:ahLst/>
                  <a:cxnLst/>
                  <a:rect l="l" t="t" r="r" b="b"/>
                  <a:pathLst>
                    <a:path w="22775" h="21174" extrusionOk="0">
                      <a:moveTo>
                        <a:pt x="97" y="9247"/>
                      </a:moveTo>
                      <a:cubicBezTo>
                        <a:pt x="97" y="9260"/>
                        <a:pt x="97" y="9272"/>
                        <a:pt x="101" y="9285"/>
                      </a:cubicBezTo>
                      <a:lnTo>
                        <a:pt x="101" y="9285"/>
                      </a:lnTo>
                      <a:cubicBezTo>
                        <a:pt x="100" y="9273"/>
                        <a:pt x="99" y="9260"/>
                        <a:pt x="97" y="9247"/>
                      </a:cubicBezTo>
                      <a:close/>
                      <a:moveTo>
                        <a:pt x="11110" y="7631"/>
                      </a:moveTo>
                      <a:lnTo>
                        <a:pt x="12076" y="9624"/>
                      </a:lnTo>
                      <a:cubicBezTo>
                        <a:pt x="12068" y="10389"/>
                        <a:pt x="10184" y="10913"/>
                        <a:pt x="9192" y="11044"/>
                      </a:cubicBezTo>
                      <a:cubicBezTo>
                        <a:pt x="7588" y="11254"/>
                        <a:pt x="7147" y="12525"/>
                        <a:pt x="7147" y="12525"/>
                      </a:cubicBezTo>
                      <a:lnTo>
                        <a:pt x="5822" y="10039"/>
                      </a:lnTo>
                      <a:cubicBezTo>
                        <a:pt x="5822" y="10039"/>
                        <a:pt x="7312" y="8584"/>
                        <a:pt x="8641" y="8470"/>
                      </a:cubicBezTo>
                      <a:cubicBezTo>
                        <a:pt x="9991" y="8356"/>
                        <a:pt x="11110" y="7631"/>
                        <a:pt x="11110" y="7631"/>
                      </a:cubicBezTo>
                      <a:close/>
                      <a:moveTo>
                        <a:pt x="1304" y="1"/>
                      </a:moveTo>
                      <a:cubicBezTo>
                        <a:pt x="464" y="2264"/>
                        <a:pt x="1" y="4707"/>
                        <a:pt x="1" y="7264"/>
                      </a:cubicBezTo>
                      <a:lnTo>
                        <a:pt x="1" y="7277"/>
                      </a:lnTo>
                      <a:cubicBezTo>
                        <a:pt x="1" y="7954"/>
                        <a:pt x="37" y="8628"/>
                        <a:pt x="102" y="9287"/>
                      </a:cubicBezTo>
                      <a:cubicBezTo>
                        <a:pt x="101" y="9287"/>
                        <a:pt x="101" y="9286"/>
                        <a:pt x="101" y="9285"/>
                      </a:cubicBezTo>
                      <a:lnTo>
                        <a:pt x="101" y="9285"/>
                      </a:lnTo>
                      <a:cubicBezTo>
                        <a:pt x="358" y="11959"/>
                        <a:pt x="1121" y="14486"/>
                        <a:pt x="2296" y="16764"/>
                      </a:cubicBezTo>
                      <a:lnTo>
                        <a:pt x="6299" y="16764"/>
                      </a:lnTo>
                      <a:lnTo>
                        <a:pt x="6299" y="17940"/>
                      </a:lnTo>
                      <a:lnTo>
                        <a:pt x="9166" y="17940"/>
                      </a:lnTo>
                      <a:lnTo>
                        <a:pt x="9166" y="21174"/>
                      </a:lnTo>
                      <a:lnTo>
                        <a:pt x="12211" y="21174"/>
                      </a:lnTo>
                      <a:lnTo>
                        <a:pt x="12211" y="18981"/>
                      </a:lnTo>
                      <a:lnTo>
                        <a:pt x="19186" y="18981"/>
                      </a:lnTo>
                      <a:lnTo>
                        <a:pt x="19186" y="15135"/>
                      </a:lnTo>
                      <a:lnTo>
                        <a:pt x="22774" y="15135"/>
                      </a:lnTo>
                      <a:lnTo>
                        <a:pt x="22774" y="14471"/>
                      </a:lnTo>
                      <a:lnTo>
                        <a:pt x="20886" y="12578"/>
                      </a:lnTo>
                      <a:lnTo>
                        <a:pt x="18745" y="12775"/>
                      </a:lnTo>
                      <a:lnTo>
                        <a:pt x="18745" y="8068"/>
                      </a:lnTo>
                      <a:lnTo>
                        <a:pt x="18745" y="5084"/>
                      </a:lnTo>
                      <a:lnTo>
                        <a:pt x="16866" y="2776"/>
                      </a:lnTo>
                      <a:lnTo>
                        <a:pt x="11263" y="2776"/>
                      </a:lnTo>
                      <a:lnTo>
                        <a:pt x="9974" y="1"/>
                      </a:lnTo>
                      <a:close/>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214;p48">
                  <a:extLst>
                    <a:ext uri="{FF2B5EF4-FFF2-40B4-BE49-F238E27FC236}">
                      <a16:creationId xmlns:a16="http://schemas.microsoft.com/office/drawing/2014/main" id="{D6F7C5A5-44E6-C311-4F89-B9F9381E3FF9}"/>
                    </a:ext>
                  </a:extLst>
                </p:cNvPr>
                <p:cNvSpPr/>
                <p:nvPr/>
              </p:nvSpPr>
              <p:spPr>
                <a:xfrm>
                  <a:off x="5061450" y="3620825"/>
                  <a:ext cx="269400" cy="207000"/>
                </a:xfrm>
                <a:prstGeom prst="ellipse">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 name="Google Shape;4215;p48">
              <a:extLst>
                <a:ext uri="{FF2B5EF4-FFF2-40B4-BE49-F238E27FC236}">
                  <a16:creationId xmlns:a16="http://schemas.microsoft.com/office/drawing/2014/main" id="{ED01196D-58CD-0EEF-7B55-89A8980785ED}"/>
                </a:ext>
              </a:extLst>
            </p:cNvPr>
            <p:cNvGrpSpPr/>
            <p:nvPr/>
          </p:nvGrpSpPr>
          <p:grpSpPr>
            <a:xfrm>
              <a:off x="4529710" y="2866233"/>
              <a:ext cx="1924840" cy="1744777"/>
              <a:chOff x="4089562" y="596016"/>
              <a:chExt cx="4545076" cy="4119899"/>
            </a:xfrm>
          </p:grpSpPr>
          <p:grpSp>
            <p:nvGrpSpPr>
              <p:cNvPr id="7" name="Google Shape;4216;p48">
                <a:extLst>
                  <a:ext uri="{FF2B5EF4-FFF2-40B4-BE49-F238E27FC236}">
                    <a16:creationId xmlns:a16="http://schemas.microsoft.com/office/drawing/2014/main" id="{9B2EB1AE-D27F-FE74-93B4-25134D96DB11}"/>
                  </a:ext>
                </a:extLst>
              </p:cNvPr>
              <p:cNvGrpSpPr/>
              <p:nvPr/>
            </p:nvGrpSpPr>
            <p:grpSpPr>
              <a:xfrm>
                <a:off x="6208458" y="4139123"/>
                <a:ext cx="623499" cy="576793"/>
                <a:chOff x="2681574" y="1237063"/>
                <a:chExt cx="340338" cy="314998"/>
              </a:xfrm>
            </p:grpSpPr>
            <p:sp>
              <p:nvSpPr>
                <p:cNvPr id="23" name="Google Shape;4217;p48">
                  <a:extLst>
                    <a:ext uri="{FF2B5EF4-FFF2-40B4-BE49-F238E27FC236}">
                      <a16:creationId xmlns:a16="http://schemas.microsoft.com/office/drawing/2014/main" id="{A7DF6AFE-A280-CF16-5B97-25028EADAC8F}"/>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18;p48">
                  <a:extLst>
                    <a:ext uri="{FF2B5EF4-FFF2-40B4-BE49-F238E27FC236}">
                      <a16:creationId xmlns:a16="http://schemas.microsoft.com/office/drawing/2014/main" id="{1DCC94FA-C84B-6E45-69B0-E8F90E450FF2}"/>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9;p48">
                  <a:extLst>
                    <a:ext uri="{FF2B5EF4-FFF2-40B4-BE49-F238E27FC236}">
                      <a16:creationId xmlns:a16="http://schemas.microsoft.com/office/drawing/2014/main" id="{FCA38F11-BC97-38F5-DA00-6584C55D4CFC}"/>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20;p48">
                  <a:extLst>
                    <a:ext uri="{FF2B5EF4-FFF2-40B4-BE49-F238E27FC236}">
                      <a16:creationId xmlns:a16="http://schemas.microsoft.com/office/drawing/2014/main" id="{A24B6E29-9507-986A-DE9D-03A0EAF21F0F}"/>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221;p48">
                <a:extLst>
                  <a:ext uri="{FF2B5EF4-FFF2-40B4-BE49-F238E27FC236}">
                    <a16:creationId xmlns:a16="http://schemas.microsoft.com/office/drawing/2014/main" id="{53327B82-CE40-8ACC-DC7C-A4FD9AF33A6D}"/>
                  </a:ext>
                </a:extLst>
              </p:cNvPr>
              <p:cNvGrpSpPr/>
              <p:nvPr/>
            </p:nvGrpSpPr>
            <p:grpSpPr>
              <a:xfrm rot="756199">
                <a:off x="8106510" y="1414495"/>
                <a:ext cx="502396" cy="423275"/>
                <a:chOff x="2681574" y="1237063"/>
                <a:chExt cx="340338" cy="314998"/>
              </a:xfrm>
            </p:grpSpPr>
            <p:sp>
              <p:nvSpPr>
                <p:cNvPr id="19" name="Google Shape;4222;p48">
                  <a:extLst>
                    <a:ext uri="{FF2B5EF4-FFF2-40B4-BE49-F238E27FC236}">
                      <a16:creationId xmlns:a16="http://schemas.microsoft.com/office/drawing/2014/main" id="{B3F2A68B-EC6A-31A1-2F2E-512ABBB4FF32}"/>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23;p48">
                  <a:extLst>
                    <a:ext uri="{FF2B5EF4-FFF2-40B4-BE49-F238E27FC236}">
                      <a16:creationId xmlns:a16="http://schemas.microsoft.com/office/drawing/2014/main" id="{75099F18-9CE6-4748-781E-25E66E69D619}"/>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24;p48">
                  <a:extLst>
                    <a:ext uri="{FF2B5EF4-FFF2-40B4-BE49-F238E27FC236}">
                      <a16:creationId xmlns:a16="http://schemas.microsoft.com/office/drawing/2014/main" id="{7F30E8D6-68C4-7016-2F9E-B1F2859ADBE8}"/>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25;p48">
                  <a:extLst>
                    <a:ext uri="{FF2B5EF4-FFF2-40B4-BE49-F238E27FC236}">
                      <a16:creationId xmlns:a16="http://schemas.microsoft.com/office/drawing/2014/main" id="{1D86A0D8-1D9C-1F0A-D810-CEA922DEDC40}"/>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4226;p48">
                <a:extLst>
                  <a:ext uri="{FF2B5EF4-FFF2-40B4-BE49-F238E27FC236}">
                    <a16:creationId xmlns:a16="http://schemas.microsoft.com/office/drawing/2014/main" id="{7FFA991D-97B4-A856-701B-B5B6329427AB}"/>
                  </a:ext>
                </a:extLst>
              </p:cNvPr>
              <p:cNvGrpSpPr/>
              <p:nvPr/>
            </p:nvGrpSpPr>
            <p:grpSpPr>
              <a:xfrm rot="4421280">
                <a:off x="4109838" y="1944564"/>
                <a:ext cx="569153" cy="479566"/>
                <a:chOff x="2681574" y="1237063"/>
                <a:chExt cx="340338" cy="314998"/>
              </a:xfrm>
            </p:grpSpPr>
            <p:sp>
              <p:nvSpPr>
                <p:cNvPr id="15" name="Google Shape;4227;p48">
                  <a:extLst>
                    <a:ext uri="{FF2B5EF4-FFF2-40B4-BE49-F238E27FC236}">
                      <a16:creationId xmlns:a16="http://schemas.microsoft.com/office/drawing/2014/main" id="{404C3245-A4CE-8B69-EC88-3E1428CE4B5D}"/>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28;p48">
                  <a:extLst>
                    <a:ext uri="{FF2B5EF4-FFF2-40B4-BE49-F238E27FC236}">
                      <a16:creationId xmlns:a16="http://schemas.microsoft.com/office/drawing/2014/main" id="{FDC506C9-0122-14FA-8AAA-3E404F546B63}"/>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29;p48">
                  <a:extLst>
                    <a:ext uri="{FF2B5EF4-FFF2-40B4-BE49-F238E27FC236}">
                      <a16:creationId xmlns:a16="http://schemas.microsoft.com/office/drawing/2014/main" id="{784E290A-433D-CAB7-CA94-0B17AFA0CFE0}"/>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30;p48">
                  <a:extLst>
                    <a:ext uri="{FF2B5EF4-FFF2-40B4-BE49-F238E27FC236}">
                      <a16:creationId xmlns:a16="http://schemas.microsoft.com/office/drawing/2014/main" id="{0B54F868-9FED-23E3-5B0D-CC63218A4D8F}"/>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4231;p48">
                <a:extLst>
                  <a:ext uri="{FF2B5EF4-FFF2-40B4-BE49-F238E27FC236}">
                    <a16:creationId xmlns:a16="http://schemas.microsoft.com/office/drawing/2014/main" id="{811F4379-BE77-4B50-A782-05AFA3AC671F}"/>
                  </a:ext>
                </a:extLst>
              </p:cNvPr>
              <p:cNvGrpSpPr/>
              <p:nvPr/>
            </p:nvGrpSpPr>
            <p:grpSpPr>
              <a:xfrm>
                <a:off x="4980432" y="596016"/>
                <a:ext cx="773384" cy="715644"/>
                <a:chOff x="2681574" y="1237063"/>
                <a:chExt cx="340338" cy="314998"/>
              </a:xfrm>
            </p:grpSpPr>
            <p:sp>
              <p:nvSpPr>
                <p:cNvPr id="11" name="Google Shape;4232;p48">
                  <a:extLst>
                    <a:ext uri="{FF2B5EF4-FFF2-40B4-BE49-F238E27FC236}">
                      <a16:creationId xmlns:a16="http://schemas.microsoft.com/office/drawing/2014/main" id="{01A3A906-BA2F-4F27-5970-0900B209BCE7}"/>
                    </a:ext>
                  </a:extLst>
                </p:cNvPr>
                <p:cNvSpPr/>
                <p:nvPr/>
              </p:nvSpPr>
              <p:spPr>
                <a:xfrm>
                  <a:off x="2681574" y="1237063"/>
                  <a:ext cx="340338" cy="314998"/>
                </a:xfrm>
                <a:custGeom>
                  <a:avLst/>
                  <a:gdLst/>
                  <a:ahLst/>
                  <a:cxnLst/>
                  <a:rect l="l" t="t" r="r" b="b"/>
                  <a:pathLst>
                    <a:path w="9227" h="8540" extrusionOk="0">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33;p48">
                  <a:extLst>
                    <a:ext uri="{FF2B5EF4-FFF2-40B4-BE49-F238E27FC236}">
                      <a16:creationId xmlns:a16="http://schemas.microsoft.com/office/drawing/2014/main" id="{9537E9D3-FEB9-A9E2-5E84-665238366325}"/>
                    </a:ext>
                  </a:extLst>
                </p:cNvPr>
                <p:cNvSpPr/>
                <p:nvPr/>
              </p:nvSpPr>
              <p:spPr>
                <a:xfrm>
                  <a:off x="2798758" y="1347238"/>
                  <a:ext cx="136733" cy="114897"/>
                </a:xfrm>
                <a:custGeom>
                  <a:avLst/>
                  <a:gdLst/>
                  <a:ahLst/>
                  <a:cxnLst/>
                  <a:rect l="l" t="t" r="r" b="b"/>
                  <a:pathLst>
                    <a:path w="3707" h="3115" extrusionOk="0">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34;p48">
                  <a:extLst>
                    <a:ext uri="{FF2B5EF4-FFF2-40B4-BE49-F238E27FC236}">
                      <a16:creationId xmlns:a16="http://schemas.microsoft.com/office/drawing/2014/main" id="{5955AFC6-5F00-7D28-A32E-8AF95116F0D2}"/>
                    </a:ext>
                  </a:extLst>
                </p:cNvPr>
                <p:cNvSpPr/>
                <p:nvPr/>
              </p:nvSpPr>
              <p:spPr>
                <a:xfrm>
                  <a:off x="2831807" y="1370734"/>
                  <a:ext cx="68385" cy="74950"/>
                </a:xfrm>
                <a:custGeom>
                  <a:avLst/>
                  <a:gdLst/>
                  <a:ahLst/>
                  <a:cxnLst/>
                  <a:rect l="l" t="t" r="r" b="b"/>
                  <a:pathLst>
                    <a:path w="1854" h="2032" extrusionOk="0">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35;p48">
                  <a:extLst>
                    <a:ext uri="{FF2B5EF4-FFF2-40B4-BE49-F238E27FC236}">
                      <a16:creationId xmlns:a16="http://schemas.microsoft.com/office/drawing/2014/main" id="{21354DFA-C5AF-494D-4964-1420238D1C49}"/>
                    </a:ext>
                  </a:extLst>
                </p:cNvPr>
                <p:cNvSpPr/>
                <p:nvPr/>
              </p:nvSpPr>
              <p:spPr>
                <a:xfrm>
                  <a:off x="2700128" y="1258825"/>
                  <a:ext cx="302900" cy="276785"/>
                </a:xfrm>
                <a:custGeom>
                  <a:avLst/>
                  <a:gdLst/>
                  <a:ahLst/>
                  <a:cxnLst/>
                  <a:rect l="l" t="t" r="r" b="b"/>
                  <a:pathLst>
                    <a:path w="8212" h="7504" extrusionOk="0">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024" name="TextBox 1023">
            <a:extLst>
              <a:ext uri="{FF2B5EF4-FFF2-40B4-BE49-F238E27FC236}">
                <a16:creationId xmlns:a16="http://schemas.microsoft.com/office/drawing/2014/main" id="{D6DB2AB2-1385-47CB-F19F-18B69A07BEED}"/>
              </a:ext>
            </a:extLst>
          </p:cNvPr>
          <p:cNvSpPr txBox="1"/>
          <p:nvPr/>
        </p:nvSpPr>
        <p:spPr>
          <a:xfrm>
            <a:off x="221249" y="1936349"/>
            <a:ext cx="7268517" cy="2800767"/>
          </a:xfrm>
          <a:prstGeom prst="rect">
            <a:avLst/>
          </a:prstGeom>
          <a:noFill/>
          <a:ln>
            <a:solidFill>
              <a:schemeClr val="tx1">
                <a:lumMod val="10000"/>
              </a:schemeClr>
            </a:solidFill>
          </a:ln>
        </p:spPr>
        <p:txBody>
          <a:bodyPr wrap="square" rtlCol="0">
            <a:spAutoFit/>
          </a:bodyPr>
          <a:lstStyle/>
          <a:p>
            <a:pPr marL="285750" indent="-285750">
              <a:buFont typeface="Arial" panose="020B0604020202020204" pitchFamily="34" charset="0"/>
              <a:buChar char="•"/>
            </a:pPr>
            <a:r>
              <a:rPr lang="en-IN" sz="1800" dirty="0">
                <a:latin typeface="Anaheim"/>
              </a:rPr>
              <a:t>Why Compare Japan and Russia?</a:t>
            </a:r>
          </a:p>
          <a:p>
            <a:endParaRPr lang="en-IN" dirty="0"/>
          </a:p>
          <a:p>
            <a:r>
              <a:rPr lang="en-IN" dirty="0"/>
              <a:t>   </a:t>
            </a:r>
            <a:r>
              <a:rPr lang="en-IN" sz="1600" dirty="0"/>
              <a:t>~  </a:t>
            </a:r>
            <a:r>
              <a:rPr lang="en-US" sz="1600" dirty="0">
                <a:latin typeface="Anaheim"/>
              </a:rPr>
              <a:t>Comparing Japan and Russia is valuable because, despite both being large and influential countries, they have very different political systems, economic structures, and regulatory environments. Japan is often seen as a model of stability, transparency, and well-developed infrastructure, while Russia faces challenges related to regulatory unpredictability, corruption, and weaker rule enforcement. By comparing these two countries, we can better understand how regulatory quality impacts economic performance, business growth, and social development, and identify lessons that can be applied to improve regulatory frameworks in both countries.</a:t>
            </a:r>
            <a:endParaRPr lang="en-IN" sz="1600" dirty="0">
              <a:latin typeface="Anaheim"/>
            </a:endParaRPr>
          </a:p>
        </p:txBody>
      </p:sp>
      <p:sp>
        <p:nvSpPr>
          <p:cNvPr id="1025" name="Google Shape;5088;p54">
            <a:extLst>
              <a:ext uri="{FF2B5EF4-FFF2-40B4-BE49-F238E27FC236}">
                <a16:creationId xmlns:a16="http://schemas.microsoft.com/office/drawing/2014/main" id="{454BBF18-7CAD-02E1-0584-E60EA8845236}"/>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26" name="TextBox 1025">
            <a:extLst>
              <a:ext uri="{FF2B5EF4-FFF2-40B4-BE49-F238E27FC236}">
                <a16:creationId xmlns:a16="http://schemas.microsoft.com/office/drawing/2014/main" id="{2A543D98-BCDF-0D5D-040E-DFE4DDD3234B}"/>
              </a:ext>
            </a:extLst>
          </p:cNvPr>
          <p:cNvSpPr txBox="1"/>
          <p:nvPr/>
        </p:nvSpPr>
        <p:spPr>
          <a:xfrm>
            <a:off x="-32213" y="131376"/>
            <a:ext cx="468632"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04</a:t>
            </a:r>
          </a:p>
        </p:txBody>
      </p:sp>
    </p:spTree>
    <p:extLst>
      <p:ext uri="{BB962C8B-B14F-4D97-AF65-F5344CB8AC3E}">
        <p14:creationId xmlns:p14="http://schemas.microsoft.com/office/powerpoint/2010/main" val="2897812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1">
          <a:extLst>
            <a:ext uri="{FF2B5EF4-FFF2-40B4-BE49-F238E27FC236}">
              <a16:creationId xmlns:a16="http://schemas.microsoft.com/office/drawing/2014/main" id="{8200D3FB-8D25-6A7C-6064-F7C678182C53}"/>
            </a:ext>
          </a:extLst>
        </p:cNvPr>
        <p:cNvGrpSpPr/>
        <p:nvPr/>
      </p:nvGrpSpPr>
      <p:grpSpPr>
        <a:xfrm>
          <a:off x="0" y="0"/>
          <a:ext cx="0" cy="0"/>
          <a:chOff x="0" y="0"/>
          <a:chExt cx="0" cy="0"/>
        </a:xfrm>
      </p:grpSpPr>
      <p:grpSp>
        <p:nvGrpSpPr>
          <p:cNvPr id="688" name="Google Shape;688;p31">
            <a:extLst>
              <a:ext uri="{FF2B5EF4-FFF2-40B4-BE49-F238E27FC236}">
                <a16:creationId xmlns:a16="http://schemas.microsoft.com/office/drawing/2014/main" id="{F1DB265E-1E67-AE58-A496-C14A46BAFA3B}"/>
              </a:ext>
            </a:extLst>
          </p:cNvPr>
          <p:cNvGrpSpPr/>
          <p:nvPr/>
        </p:nvGrpSpPr>
        <p:grpSpPr>
          <a:xfrm>
            <a:off x="5215723" y="1329593"/>
            <a:ext cx="3081703" cy="2757573"/>
            <a:chOff x="5215723" y="1479118"/>
            <a:chExt cx="3081703" cy="2757573"/>
          </a:xfrm>
        </p:grpSpPr>
        <p:grpSp>
          <p:nvGrpSpPr>
            <p:cNvPr id="689" name="Google Shape;689;p31">
              <a:extLst>
                <a:ext uri="{FF2B5EF4-FFF2-40B4-BE49-F238E27FC236}">
                  <a16:creationId xmlns:a16="http://schemas.microsoft.com/office/drawing/2014/main" id="{0C0132A4-7350-305A-5A84-CD3EC28FF72B}"/>
                </a:ext>
              </a:extLst>
            </p:cNvPr>
            <p:cNvGrpSpPr/>
            <p:nvPr/>
          </p:nvGrpSpPr>
          <p:grpSpPr>
            <a:xfrm>
              <a:off x="5215723" y="1707350"/>
              <a:ext cx="3081703" cy="2529341"/>
              <a:chOff x="5150194" y="1591500"/>
              <a:chExt cx="3081703" cy="2529341"/>
            </a:xfrm>
          </p:grpSpPr>
          <p:sp>
            <p:nvSpPr>
              <p:cNvPr id="690" name="Google Shape;690;p31">
                <a:extLst>
                  <a:ext uri="{FF2B5EF4-FFF2-40B4-BE49-F238E27FC236}">
                    <a16:creationId xmlns:a16="http://schemas.microsoft.com/office/drawing/2014/main" id="{EC0108D7-56FF-0DA7-35CE-1E1D76D93D35}"/>
                  </a:ext>
                </a:extLst>
              </p:cNvPr>
              <p:cNvSpPr/>
              <p:nvPr/>
            </p:nvSpPr>
            <p:spPr>
              <a:xfrm>
                <a:off x="5150194" y="1591500"/>
                <a:ext cx="1147444" cy="2529341"/>
              </a:xfrm>
              <a:custGeom>
                <a:avLst/>
                <a:gdLst/>
                <a:ahLst/>
                <a:cxnLst/>
                <a:rect l="l" t="t" r="r" b="b"/>
                <a:pathLst>
                  <a:path w="46540" h="64368" extrusionOk="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a:extLst>
                  <a:ext uri="{FF2B5EF4-FFF2-40B4-BE49-F238E27FC236}">
                    <a16:creationId xmlns:a16="http://schemas.microsoft.com/office/drawing/2014/main" id="{959738BA-A818-53A3-4DE0-3A7BCAB595C6}"/>
                  </a:ext>
                </a:extLst>
              </p:cNvPr>
              <p:cNvSpPr/>
              <p:nvPr/>
            </p:nvSpPr>
            <p:spPr>
              <a:xfrm>
                <a:off x="6402990" y="1591500"/>
                <a:ext cx="1828907" cy="2529341"/>
              </a:xfrm>
              <a:custGeom>
                <a:avLst/>
                <a:gdLst/>
                <a:ahLst/>
                <a:cxnLst/>
                <a:rect l="l" t="t" r="r" b="b"/>
                <a:pathLst>
                  <a:path w="46543" h="64368" extrusionOk="0">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31">
              <a:extLst>
                <a:ext uri="{FF2B5EF4-FFF2-40B4-BE49-F238E27FC236}">
                  <a16:creationId xmlns:a16="http://schemas.microsoft.com/office/drawing/2014/main" id="{D285AAEB-7D9C-77DA-DB20-750AB454EF54}"/>
                </a:ext>
              </a:extLst>
            </p:cNvPr>
            <p:cNvGrpSpPr/>
            <p:nvPr/>
          </p:nvGrpSpPr>
          <p:grpSpPr>
            <a:xfrm>
              <a:off x="5723516" y="1479118"/>
              <a:ext cx="2288423" cy="1787926"/>
              <a:chOff x="5723516" y="1479118"/>
              <a:chExt cx="2288423" cy="1787926"/>
            </a:xfrm>
          </p:grpSpPr>
          <p:sp>
            <p:nvSpPr>
              <p:cNvPr id="693" name="Google Shape;693;p31">
                <a:extLst>
                  <a:ext uri="{FF2B5EF4-FFF2-40B4-BE49-F238E27FC236}">
                    <a16:creationId xmlns:a16="http://schemas.microsoft.com/office/drawing/2014/main" id="{F339FB55-CB3A-B2DE-6283-7807551B516B}"/>
                  </a:ext>
                </a:extLst>
              </p:cNvPr>
              <p:cNvSpPr/>
              <p:nvPr/>
            </p:nvSpPr>
            <p:spPr>
              <a:xfrm>
                <a:off x="5723516" y="1479118"/>
                <a:ext cx="2288423" cy="291294"/>
              </a:xfrm>
              <a:custGeom>
                <a:avLst/>
                <a:gdLst/>
                <a:ahLst/>
                <a:cxnLst/>
                <a:rect l="l" t="t" r="r" b="b"/>
                <a:pathLst>
                  <a:path w="58237" h="7413" extrusionOk="0">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rgbClr val="434343"/>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a:extLst>
                  <a:ext uri="{FF2B5EF4-FFF2-40B4-BE49-F238E27FC236}">
                    <a16:creationId xmlns:a16="http://schemas.microsoft.com/office/drawing/2014/main" id="{531F6E2F-AD62-AADD-CFDD-1E0A393D0ADE}"/>
                  </a:ext>
                </a:extLst>
              </p:cNvPr>
              <p:cNvSpPr/>
              <p:nvPr/>
            </p:nvSpPr>
            <p:spPr>
              <a:xfrm>
                <a:off x="6229445" y="1572681"/>
                <a:ext cx="104407" cy="104368"/>
              </a:xfrm>
              <a:custGeom>
                <a:avLst/>
                <a:gdLst/>
                <a:ahLst/>
                <a:cxnLst/>
                <a:rect l="l" t="t" r="r" b="b"/>
                <a:pathLst>
                  <a:path w="2657" h="2656" extrusionOk="0">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a:extLst>
                  <a:ext uri="{FF2B5EF4-FFF2-40B4-BE49-F238E27FC236}">
                    <a16:creationId xmlns:a16="http://schemas.microsoft.com/office/drawing/2014/main" id="{6F88574A-8AA4-0D1B-A90D-3DE59B76ED89}"/>
                  </a:ext>
                </a:extLst>
              </p:cNvPr>
              <p:cNvSpPr/>
              <p:nvPr/>
            </p:nvSpPr>
            <p:spPr>
              <a:xfrm>
                <a:off x="6044560" y="1572681"/>
                <a:ext cx="104407" cy="104368"/>
              </a:xfrm>
              <a:custGeom>
                <a:avLst/>
                <a:gdLst/>
                <a:ahLst/>
                <a:cxnLst/>
                <a:rect l="l" t="t" r="r" b="b"/>
                <a:pathLst>
                  <a:path w="2657" h="2656" extrusionOk="0">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a:extLst>
                  <a:ext uri="{FF2B5EF4-FFF2-40B4-BE49-F238E27FC236}">
                    <a16:creationId xmlns:a16="http://schemas.microsoft.com/office/drawing/2014/main" id="{A7396929-F338-2B85-3078-D529DC953087}"/>
                  </a:ext>
                </a:extLst>
              </p:cNvPr>
              <p:cNvSpPr/>
              <p:nvPr/>
            </p:nvSpPr>
            <p:spPr>
              <a:xfrm>
                <a:off x="5859635" y="1572681"/>
                <a:ext cx="104407" cy="104368"/>
              </a:xfrm>
              <a:custGeom>
                <a:avLst/>
                <a:gdLst/>
                <a:ahLst/>
                <a:cxnLst/>
                <a:rect l="l" t="t" r="r" b="b"/>
                <a:pathLst>
                  <a:path w="2657" h="2656" extrusionOk="0">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rgbClr val="FFF2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a:extLst>
                  <a:ext uri="{FF2B5EF4-FFF2-40B4-BE49-F238E27FC236}">
                    <a16:creationId xmlns:a16="http://schemas.microsoft.com/office/drawing/2014/main" id="{2CE9BCB1-3C21-51D6-504D-507A2F4A6A8B}"/>
                  </a:ext>
                </a:extLst>
              </p:cNvPr>
              <p:cNvSpPr/>
              <p:nvPr/>
            </p:nvSpPr>
            <p:spPr>
              <a:xfrm>
                <a:off x="5723516" y="1770377"/>
                <a:ext cx="2288423" cy="1496668"/>
              </a:xfrm>
              <a:custGeom>
                <a:avLst/>
                <a:gdLst/>
                <a:ahLst/>
                <a:cxnLst/>
                <a:rect l="l" t="t" r="r" b="b"/>
                <a:pathLst>
                  <a:path w="58237" h="38088" extrusionOk="0">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 name="Google Shape;708;p31">
            <a:extLst>
              <a:ext uri="{FF2B5EF4-FFF2-40B4-BE49-F238E27FC236}">
                <a16:creationId xmlns:a16="http://schemas.microsoft.com/office/drawing/2014/main" id="{84D5CED4-BD36-AD2C-C310-9EB7D4163010}"/>
              </a:ext>
            </a:extLst>
          </p:cNvPr>
          <p:cNvGrpSpPr/>
          <p:nvPr/>
        </p:nvGrpSpPr>
        <p:grpSpPr>
          <a:xfrm>
            <a:off x="4710406" y="1665960"/>
            <a:ext cx="3380414" cy="2313100"/>
            <a:chOff x="4710406" y="1815485"/>
            <a:chExt cx="3380414" cy="2313100"/>
          </a:xfrm>
        </p:grpSpPr>
        <p:sp>
          <p:nvSpPr>
            <p:cNvPr id="709" name="Google Shape;709;p31">
              <a:extLst>
                <a:ext uri="{FF2B5EF4-FFF2-40B4-BE49-F238E27FC236}">
                  <a16:creationId xmlns:a16="http://schemas.microsoft.com/office/drawing/2014/main" id="{D534FDE7-077E-1C8F-2D11-3DD69FCA0E7F}"/>
                </a:ext>
              </a:extLst>
            </p:cNvPr>
            <p:cNvSpPr/>
            <p:nvPr/>
          </p:nvSpPr>
          <p:spPr>
            <a:xfrm>
              <a:off x="4710406" y="1815485"/>
              <a:ext cx="3380234" cy="2313100"/>
            </a:xfrm>
            <a:custGeom>
              <a:avLst/>
              <a:gdLst/>
              <a:ahLst/>
              <a:cxnLst/>
              <a:rect l="l" t="t" r="r" b="b"/>
              <a:pathLst>
                <a:path w="86022" h="58865" extrusionOk="0">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a:extLst>
                <a:ext uri="{FF2B5EF4-FFF2-40B4-BE49-F238E27FC236}">
                  <a16:creationId xmlns:a16="http://schemas.microsoft.com/office/drawing/2014/main" id="{50664376-78AB-DAFC-40A0-92B5BAC7DF6C}"/>
                </a:ext>
              </a:extLst>
            </p:cNvPr>
            <p:cNvSpPr/>
            <p:nvPr/>
          </p:nvSpPr>
          <p:spPr>
            <a:xfrm>
              <a:off x="4710425" y="2037750"/>
              <a:ext cx="3380234" cy="1927813"/>
            </a:xfrm>
            <a:custGeom>
              <a:avLst/>
              <a:gdLst/>
              <a:ahLst/>
              <a:cxnLst/>
              <a:rect l="l" t="t" r="r" b="b"/>
              <a:pathLst>
                <a:path w="86022" h="49060" extrusionOk="0">
                  <a:moveTo>
                    <a:pt x="0" y="1"/>
                  </a:moveTo>
                  <a:lnTo>
                    <a:pt x="0" y="49059"/>
                  </a:lnTo>
                  <a:lnTo>
                    <a:pt x="86021" y="49059"/>
                  </a:lnTo>
                  <a:lnTo>
                    <a:pt x="86021" y="1"/>
                  </a:lnTo>
                  <a:close/>
                </a:path>
              </a:pathLst>
            </a:custGeom>
            <a:solidFill>
              <a:srgbClr val="F8F8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 name="Google Shape;711;p31">
              <a:extLst>
                <a:ext uri="{FF2B5EF4-FFF2-40B4-BE49-F238E27FC236}">
                  <a16:creationId xmlns:a16="http://schemas.microsoft.com/office/drawing/2014/main" id="{ED5E9990-3F85-011C-7EA4-1984CAAB430E}"/>
                </a:ext>
              </a:extLst>
            </p:cNvPr>
            <p:cNvGrpSpPr/>
            <p:nvPr/>
          </p:nvGrpSpPr>
          <p:grpSpPr>
            <a:xfrm>
              <a:off x="4710585" y="2281922"/>
              <a:ext cx="3380235" cy="1683652"/>
              <a:chOff x="4710585" y="2281922"/>
              <a:chExt cx="3380235" cy="1683652"/>
            </a:xfrm>
          </p:grpSpPr>
          <p:sp>
            <p:nvSpPr>
              <p:cNvPr id="712" name="Google Shape;712;p31">
                <a:extLst>
                  <a:ext uri="{FF2B5EF4-FFF2-40B4-BE49-F238E27FC236}">
                    <a16:creationId xmlns:a16="http://schemas.microsoft.com/office/drawing/2014/main" id="{8473CDE2-16A9-8A75-7241-20825B4DA6D7}"/>
                  </a:ext>
                </a:extLst>
              </p:cNvPr>
              <p:cNvSpPr/>
              <p:nvPr/>
            </p:nvSpPr>
            <p:spPr>
              <a:xfrm>
                <a:off x="4710585" y="3230006"/>
                <a:ext cx="3380234" cy="447295"/>
              </a:xfrm>
              <a:custGeom>
                <a:avLst/>
                <a:gdLst/>
                <a:ahLst/>
                <a:cxnLst/>
                <a:rect l="l" t="t" r="r" b="b"/>
                <a:pathLst>
                  <a:path w="86022" h="11383" extrusionOk="0">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 name="Google Shape;713;p31">
                <a:extLst>
                  <a:ext uri="{FF2B5EF4-FFF2-40B4-BE49-F238E27FC236}">
                    <a16:creationId xmlns:a16="http://schemas.microsoft.com/office/drawing/2014/main" id="{FA5250A7-B19C-3711-6C93-F6CD0D40C13E}"/>
                  </a:ext>
                </a:extLst>
              </p:cNvPr>
              <p:cNvGrpSpPr/>
              <p:nvPr/>
            </p:nvGrpSpPr>
            <p:grpSpPr>
              <a:xfrm>
                <a:off x="4710585" y="2281922"/>
                <a:ext cx="3380235" cy="634850"/>
                <a:chOff x="4672653" y="2281922"/>
                <a:chExt cx="3380235" cy="634850"/>
              </a:xfrm>
            </p:grpSpPr>
            <p:sp>
              <p:nvSpPr>
                <p:cNvPr id="714" name="Google Shape;714;p31">
                  <a:extLst>
                    <a:ext uri="{FF2B5EF4-FFF2-40B4-BE49-F238E27FC236}">
                      <a16:creationId xmlns:a16="http://schemas.microsoft.com/office/drawing/2014/main" id="{7E646E01-9A3A-6AE5-C1F4-FB33FCE1A482}"/>
                    </a:ext>
                  </a:extLst>
                </p:cNvPr>
                <p:cNvSpPr/>
                <p:nvPr/>
              </p:nvSpPr>
              <p:spPr>
                <a:xfrm>
                  <a:off x="4672653" y="2293200"/>
                  <a:ext cx="60514" cy="29235"/>
                </a:xfrm>
                <a:custGeom>
                  <a:avLst/>
                  <a:gdLst/>
                  <a:ahLst/>
                  <a:cxnLst/>
                  <a:rect l="l" t="t" r="r" b="b"/>
                  <a:pathLst>
                    <a:path w="1540" h="744" extrusionOk="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a:extLst>
                    <a:ext uri="{FF2B5EF4-FFF2-40B4-BE49-F238E27FC236}">
                      <a16:creationId xmlns:a16="http://schemas.microsoft.com/office/drawing/2014/main" id="{922001F5-BFD5-5ED8-A1EF-01675DD9D886}"/>
                    </a:ext>
                  </a:extLst>
                </p:cNvPr>
                <p:cNvSpPr/>
                <p:nvPr/>
              </p:nvSpPr>
              <p:spPr>
                <a:xfrm>
                  <a:off x="4737530" y="2281922"/>
                  <a:ext cx="3315358" cy="634850"/>
                </a:xfrm>
                <a:custGeom>
                  <a:avLst/>
                  <a:gdLst/>
                  <a:ahLst/>
                  <a:cxnLst/>
                  <a:rect l="l" t="t" r="r" b="b"/>
                  <a:pathLst>
                    <a:path w="84371" h="16156" extrusionOk="0">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6" name="Google Shape;716;p31">
                <a:extLst>
                  <a:ext uri="{FF2B5EF4-FFF2-40B4-BE49-F238E27FC236}">
                    <a16:creationId xmlns:a16="http://schemas.microsoft.com/office/drawing/2014/main" id="{CB3BE661-4F4C-F4CF-C573-6A6B98E21223}"/>
                  </a:ext>
                </a:extLst>
              </p:cNvPr>
              <p:cNvSpPr/>
              <p:nvPr/>
            </p:nvSpPr>
            <p:spPr>
              <a:xfrm>
                <a:off x="4921590" y="3223954"/>
                <a:ext cx="166021" cy="741615"/>
              </a:xfrm>
              <a:custGeom>
                <a:avLst/>
                <a:gdLst/>
                <a:ahLst/>
                <a:cxnLst/>
                <a:rect l="l" t="t" r="r" b="b"/>
                <a:pathLst>
                  <a:path w="4225" h="18873" extrusionOk="0">
                    <a:moveTo>
                      <a:pt x="0" y="0"/>
                    </a:moveTo>
                    <a:lnTo>
                      <a:pt x="0" y="18872"/>
                    </a:lnTo>
                    <a:lnTo>
                      <a:pt x="4225" y="18872"/>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a:extLst>
                  <a:ext uri="{FF2B5EF4-FFF2-40B4-BE49-F238E27FC236}">
                    <a16:creationId xmlns:a16="http://schemas.microsoft.com/office/drawing/2014/main" id="{7DC3936A-5D98-52D0-02DC-CE9B94F558FD}"/>
                  </a:ext>
                </a:extLst>
              </p:cNvPr>
              <p:cNvSpPr/>
              <p:nvPr/>
            </p:nvSpPr>
            <p:spPr>
              <a:xfrm>
                <a:off x="5168405" y="3072588"/>
                <a:ext cx="166179" cy="892979"/>
              </a:xfrm>
              <a:custGeom>
                <a:avLst/>
                <a:gdLst/>
                <a:ahLst/>
                <a:cxnLst/>
                <a:rect l="l" t="t" r="r" b="b"/>
                <a:pathLst>
                  <a:path w="4229" h="22725" extrusionOk="0">
                    <a:moveTo>
                      <a:pt x="1" y="1"/>
                    </a:moveTo>
                    <a:lnTo>
                      <a:pt x="1" y="22724"/>
                    </a:lnTo>
                    <a:lnTo>
                      <a:pt x="4229" y="22724"/>
                    </a:lnTo>
                    <a:lnTo>
                      <a:pt x="4229"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a:extLst>
                  <a:ext uri="{FF2B5EF4-FFF2-40B4-BE49-F238E27FC236}">
                    <a16:creationId xmlns:a16="http://schemas.microsoft.com/office/drawing/2014/main" id="{A6FC1217-7A89-9F2A-CE26-92E42B6266BF}"/>
                  </a:ext>
                </a:extLst>
              </p:cNvPr>
              <p:cNvSpPr/>
              <p:nvPr/>
            </p:nvSpPr>
            <p:spPr>
              <a:xfrm>
                <a:off x="5415377" y="2923933"/>
                <a:ext cx="166179" cy="1041632"/>
              </a:xfrm>
              <a:custGeom>
                <a:avLst/>
                <a:gdLst/>
                <a:ahLst/>
                <a:cxnLst/>
                <a:rect l="l" t="t" r="r" b="b"/>
                <a:pathLst>
                  <a:path w="4229" h="26508" extrusionOk="0">
                    <a:moveTo>
                      <a:pt x="1" y="0"/>
                    </a:moveTo>
                    <a:lnTo>
                      <a:pt x="1" y="26507"/>
                    </a:lnTo>
                    <a:lnTo>
                      <a:pt x="4229" y="26507"/>
                    </a:lnTo>
                    <a:lnTo>
                      <a:pt x="422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a:extLst>
                  <a:ext uri="{FF2B5EF4-FFF2-40B4-BE49-F238E27FC236}">
                    <a16:creationId xmlns:a16="http://schemas.microsoft.com/office/drawing/2014/main" id="{2C358B73-2A20-3F92-DAD6-47EF9E8D15EB}"/>
                  </a:ext>
                </a:extLst>
              </p:cNvPr>
              <p:cNvSpPr/>
              <p:nvPr/>
            </p:nvSpPr>
            <p:spPr>
              <a:xfrm>
                <a:off x="5662310" y="2741719"/>
                <a:ext cx="166100" cy="1223843"/>
              </a:xfrm>
              <a:custGeom>
                <a:avLst/>
                <a:gdLst/>
                <a:ahLst/>
                <a:cxnLst/>
                <a:rect l="l" t="t" r="r" b="b"/>
                <a:pathLst>
                  <a:path w="4227" h="31145" extrusionOk="0">
                    <a:moveTo>
                      <a:pt x="1" y="0"/>
                    </a:moveTo>
                    <a:lnTo>
                      <a:pt x="1" y="31144"/>
                    </a:lnTo>
                    <a:lnTo>
                      <a:pt x="4226" y="31144"/>
                    </a:lnTo>
                    <a:lnTo>
                      <a:pt x="4226"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a:extLst>
                  <a:ext uri="{FF2B5EF4-FFF2-40B4-BE49-F238E27FC236}">
                    <a16:creationId xmlns:a16="http://schemas.microsoft.com/office/drawing/2014/main" id="{9A1E0AB4-42FD-92BF-72D4-AE507CCA1063}"/>
                  </a:ext>
                </a:extLst>
              </p:cNvPr>
              <p:cNvSpPr/>
              <p:nvPr/>
            </p:nvSpPr>
            <p:spPr>
              <a:xfrm>
                <a:off x="5909282" y="3001659"/>
                <a:ext cx="166061" cy="963906"/>
              </a:xfrm>
              <a:custGeom>
                <a:avLst/>
                <a:gdLst/>
                <a:ahLst/>
                <a:cxnLst/>
                <a:rect l="l" t="t" r="r" b="b"/>
                <a:pathLst>
                  <a:path w="4226" h="24530" extrusionOk="0">
                    <a:moveTo>
                      <a:pt x="1" y="0"/>
                    </a:moveTo>
                    <a:lnTo>
                      <a:pt x="1" y="24529"/>
                    </a:lnTo>
                    <a:lnTo>
                      <a:pt x="4225" y="24529"/>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a:extLst>
                  <a:ext uri="{FF2B5EF4-FFF2-40B4-BE49-F238E27FC236}">
                    <a16:creationId xmlns:a16="http://schemas.microsoft.com/office/drawing/2014/main" id="{914E002F-6ED8-8491-BE98-B7E321412259}"/>
                  </a:ext>
                </a:extLst>
              </p:cNvPr>
              <p:cNvSpPr/>
              <p:nvPr/>
            </p:nvSpPr>
            <p:spPr>
              <a:xfrm>
                <a:off x="6156254" y="2640416"/>
                <a:ext cx="166061" cy="1325145"/>
              </a:xfrm>
              <a:custGeom>
                <a:avLst/>
                <a:gdLst/>
                <a:ahLst/>
                <a:cxnLst/>
                <a:rect l="l" t="t" r="r" b="b"/>
                <a:pathLst>
                  <a:path w="4226" h="33723" extrusionOk="0">
                    <a:moveTo>
                      <a:pt x="1" y="1"/>
                    </a:moveTo>
                    <a:lnTo>
                      <a:pt x="1" y="33722"/>
                    </a:lnTo>
                    <a:lnTo>
                      <a:pt x="4225" y="33722"/>
                    </a:lnTo>
                    <a:lnTo>
                      <a:pt x="4225"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a:extLst>
                  <a:ext uri="{FF2B5EF4-FFF2-40B4-BE49-F238E27FC236}">
                    <a16:creationId xmlns:a16="http://schemas.microsoft.com/office/drawing/2014/main" id="{0E4C2B0A-1FEC-7602-4A5E-06E072F74E2B}"/>
                  </a:ext>
                </a:extLst>
              </p:cNvPr>
              <p:cNvSpPr/>
              <p:nvPr/>
            </p:nvSpPr>
            <p:spPr>
              <a:xfrm>
                <a:off x="6403226" y="3091489"/>
                <a:ext cx="166061" cy="874078"/>
              </a:xfrm>
              <a:custGeom>
                <a:avLst/>
                <a:gdLst/>
                <a:ahLst/>
                <a:cxnLst/>
                <a:rect l="l" t="t" r="r" b="b"/>
                <a:pathLst>
                  <a:path w="4226" h="22244" extrusionOk="0">
                    <a:moveTo>
                      <a:pt x="1" y="0"/>
                    </a:moveTo>
                    <a:lnTo>
                      <a:pt x="1" y="22243"/>
                    </a:lnTo>
                    <a:lnTo>
                      <a:pt x="4225" y="22243"/>
                    </a:lnTo>
                    <a:lnTo>
                      <a:pt x="4225"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a:extLst>
                  <a:ext uri="{FF2B5EF4-FFF2-40B4-BE49-F238E27FC236}">
                    <a16:creationId xmlns:a16="http://schemas.microsoft.com/office/drawing/2014/main" id="{0EE4A303-4DF8-7699-BD4C-A97A1EA3C31D}"/>
                  </a:ext>
                </a:extLst>
              </p:cNvPr>
              <p:cNvSpPr/>
              <p:nvPr/>
            </p:nvSpPr>
            <p:spPr>
              <a:xfrm>
                <a:off x="6650080" y="2798266"/>
                <a:ext cx="166179" cy="1167297"/>
              </a:xfrm>
              <a:custGeom>
                <a:avLst/>
                <a:gdLst/>
                <a:ahLst/>
                <a:cxnLst/>
                <a:rect l="l" t="t" r="r" b="b"/>
                <a:pathLst>
                  <a:path w="4229" h="29706" extrusionOk="0">
                    <a:moveTo>
                      <a:pt x="0" y="1"/>
                    </a:moveTo>
                    <a:lnTo>
                      <a:pt x="0" y="29705"/>
                    </a:lnTo>
                    <a:lnTo>
                      <a:pt x="4228" y="29705"/>
                    </a:lnTo>
                    <a:lnTo>
                      <a:pt x="422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a:extLst>
                  <a:ext uri="{FF2B5EF4-FFF2-40B4-BE49-F238E27FC236}">
                    <a16:creationId xmlns:a16="http://schemas.microsoft.com/office/drawing/2014/main" id="{401D0EBB-D295-F421-68C6-D0656FE5563B}"/>
                  </a:ext>
                </a:extLst>
              </p:cNvPr>
              <p:cNvSpPr/>
              <p:nvPr/>
            </p:nvSpPr>
            <p:spPr>
              <a:xfrm>
                <a:off x="6897013" y="3673574"/>
                <a:ext cx="166218" cy="292001"/>
              </a:xfrm>
              <a:custGeom>
                <a:avLst/>
                <a:gdLst/>
                <a:ahLst/>
                <a:cxnLst/>
                <a:rect l="l" t="t" r="r" b="b"/>
                <a:pathLst>
                  <a:path w="4230" h="7431" extrusionOk="0">
                    <a:moveTo>
                      <a:pt x="1" y="1"/>
                    </a:moveTo>
                    <a:lnTo>
                      <a:pt x="1" y="7430"/>
                    </a:lnTo>
                    <a:lnTo>
                      <a:pt x="4229" y="7430"/>
                    </a:lnTo>
                    <a:lnTo>
                      <a:pt x="4229"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a:extLst>
                  <a:ext uri="{FF2B5EF4-FFF2-40B4-BE49-F238E27FC236}">
                    <a16:creationId xmlns:a16="http://schemas.microsoft.com/office/drawing/2014/main" id="{DF5ADECE-A596-3B34-4A10-4258CE56A04D}"/>
                  </a:ext>
                </a:extLst>
              </p:cNvPr>
              <p:cNvSpPr/>
              <p:nvPr/>
            </p:nvSpPr>
            <p:spPr>
              <a:xfrm>
                <a:off x="7143985" y="2724901"/>
                <a:ext cx="166061" cy="1240661"/>
              </a:xfrm>
              <a:custGeom>
                <a:avLst/>
                <a:gdLst/>
                <a:ahLst/>
                <a:cxnLst/>
                <a:rect l="l" t="t" r="r" b="b"/>
                <a:pathLst>
                  <a:path w="4226" h="31573" extrusionOk="0">
                    <a:moveTo>
                      <a:pt x="1" y="1"/>
                    </a:moveTo>
                    <a:lnTo>
                      <a:pt x="1" y="31572"/>
                    </a:lnTo>
                    <a:lnTo>
                      <a:pt x="4225" y="31572"/>
                    </a:lnTo>
                    <a:lnTo>
                      <a:pt x="4225"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a:extLst>
                  <a:ext uri="{FF2B5EF4-FFF2-40B4-BE49-F238E27FC236}">
                    <a16:creationId xmlns:a16="http://schemas.microsoft.com/office/drawing/2014/main" id="{651E891F-7CFE-4CD1-F7FE-E499632B1A23}"/>
                  </a:ext>
                </a:extLst>
              </p:cNvPr>
              <p:cNvSpPr/>
              <p:nvPr/>
            </p:nvSpPr>
            <p:spPr>
              <a:xfrm>
                <a:off x="7390957" y="2381065"/>
                <a:ext cx="166061" cy="1584492"/>
              </a:xfrm>
              <a:custGeom>
                <a:avLst/>
                <a:gdLst/>
                <a:ahLst/>
                <a:cxnLst/>
                <a:rect l="l" t="t" r="r" b="b"/>
                <a:pathLst>
                  <a:path w="4226" h="40323" extrusionOk="0">
                    <a:moveTo>
                      <a:pt x="1" y="0"/>
                    </a:moveTo>
                    <a:lnTo>
                      <a:pt x="1" y="40322"/>
                    </a:lnTo>
                    <a:lnTo>
                      <a:pt x="4225" y="40322"/>
                    </a:lnTo>
                    <a:lnTo>
                      <a:pt x="4225"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a:extLst>
                  <a:ext uri="{FF2B5EF4-FFF2-40B4-BE49-F238E27FC236}">
                    <a16:creationId xmlns:a16="http://schemas.microsoft.com/office/drawing/2014/main" id="{5B49F034-3F64-226F-DFE7-77CBBB07D7DD}"/>
                  </a:ext>
                </a:extLst>
              </p:cNvPr>
              <p:cNvSpPr/>
              <p:nvPr/>
            </p:nvSpPr>
            <p:spPr>
              <a:xfrm>
                <a:off x="7637929" y="3115184"/>
                <a:ext cx="166061" cy="850383"/>
              </a:xfrm>
              <a:custGeom>
                <a:avLst/>
                <a:gdLst/>
                <a:ahLst/>
                <a:cxnLst/>
                <a:rect l="l" t="t" r="r" b="b"/>
                <a:pathLst>
                  <a:path w="4226" h="21641" extrusionOk="0">
                    <a:moveTo>
                      <a:pt x="1" y="0"/>
                    </a:moveTo>
                    <a:lnTo>
                      <a:pt x="1" y="21640"/>
                    </a:lnTo>
                    <a:lnTo>
                      <a:pt x="4225" y="21640"/>
                    </a:lnTo>
                    <a:lnTo>
                      <a:pt x="4225" y="0"/>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89CACA3C-65C0-ABDC-81D4-3A2251EE37B6}"/>
              </a:ext>
            </a:extLst>
          </p:cNvPr>
          <p:cNvPicPr>
            <a:picLocks noChangeAspect="1"/>
          </p:cNvPicPr>
          <p:nvPr/>
        </p:nvPicPr>
        <p:blipFill>
          <a:blip r:embed="rId3"/>
          <a:stretch>
            <a:fillRect/>
          </a:stretch>
        </p:blipFill>
        <p:spPr>
          <a:xfrm>
            <a:off x="4710407" y="1902301"/>
            <a:ext cx="3380234" cy="1911321"/>
          </a:xfrm>
          <a:prstGeom prst="rect">
            <a:avLst/>
          </a:prstGeom>
        </p:spPr>
      </p:pic>
      <p:grpSp>
        <p:nvGrpSpPr>
          <p:cNvPr id="682" name="Google Shape;682;p31">
            <a:extLst>
              <a:ext uri="{FF2B5EF4-FFF2-40B4-BE49-F238E27FC236}">
                <a16:creationId xmlns:a16="http://schemas.microsoft.com/office/drawing/2014/main" id="{17927728-8CD1-C65F-623E-E1AA63D9C7C9}"/>
              </a:ext>
            </a:extLst>
          </p:cNvPr>
          <p:cNvGrpSpPr/>
          <p:nvPr/>
        </p:nvGrpSpPr>
        <p:grpSpPr>
          <a:xfrm>
            <a:off x="4534350" y="4313399"/>
            <a:ext cx="4600713" cy="150450"/>
            <a:chOff x="0" y="4397412"/>
            <a:chExt cx="4600713" cy="150450"/>
          </a:xfrm>
        </p:grpSpPr>
        <p:sp>
          <p:nvSpPr>
            <p:cNvPr id="683" name="Google Shape;683;p31">
              <a:extLst>
                <a:ext uri="{FF2B5EF4-FFF2-40B4-BE49-F238E27FC236}">
                  <a16:creationId xmlns:a16="http://schemas.microsoft.com/office/drawing/2014/main" id="{5E196943-B50B-3E15-271D-69E2E4C50A43}"/>
                </a:ext>
              </a:extLst>
            </p:cNvPr>
            <p:cNvSpPr/>
            <p:nvPr/>
          </p:nvSpPr>
          <p:spPr>
            <a:xfrm>
              <a:off x="0" y="4397412"/>
              <a:ext cx="4600713" cy="2416"/>
            </a:xfrm>
            <a:custGeom>
              <a:avLst/>
              <a:gdLst/>
              <a:ahLst/>
              <a:cxnLst/>
              <a:rect l="l" t="t" r="r" b="b"/>
              <a:pathLst>
                <a:path w="131402" h="69" extrusionOk="0">
                  <a:moveTo>
                    <a:pt x="0" y="1"/>
                  </a:moveTo>
                  <a:lnTo>
                    <a:pt x="0" y="69"/>
                  </a:lnTo>
                  <a:lnTo>
                    <a:pt x="131401" y="69"/>
                  </a:lnTo>
                  <a:lnTo>
                    <a:pt x="131401"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a:extLst>
                <a:ext uri="{FF2B5EF4-FFF2-40B4-BE49-F238E27FC236}">
                  <a16:creationId xmlns:a16="http://schemas.microsoft.com/office/drawing/2014/main" id="{394638AA-CAEE-442F-BFAC-DBE0584131C8}"/>
                </a:ext>
              </a:extLst>
            </p:cNvPr>
            <p:cNvSpPr/>
            <p:nvPr/>
          </p:nvSpPr>
          <p:spPr>
            <a:xfrm>
              <a:off x="755786" y="4545586"/>
              <a:ext cx="305519" cy="2276"/>
            </a:xfrm>
            <a:custGeom>
              <a:avLst/>
              <a:gdLst/>
              <a:ahLst/>
              <a:cxnLst/>
              <a:rect l="l" t="t" r="r" b="b"/>
              <a:pathLst>
                <a:path w="8726" h="65" extrusionOk="0">
                  <a:moveTo>
                    <a:pt x="0" y="0"/>
                  </a:moveTo>
                  <a:lnTo>
                    <a:pt x="0" y="65"/>
                  </a:lnTo>
                  <a:lnTo>
                    <a:pt x="8726" y="65"/>
                  </a:lnTo>
                  <a:lnTo>
                    <a:pt x="8726" y="0"/>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a:extLst>
                <a:ext uri="{FF2B5EF4-FFF2-40B4-BE49-F238E27FC236}">
                  <a16:creationId xmlns:a16="http://schemas.microsoft.com/office/drawing/2014/main" id="{1C74293E-F743-0C7F-2D3A-6B5163E1DC67}"/>
                </a:ext>
              </a:extLst>
            </p:cNvPr>
            <p:cNvSpPr/>
            <p:nvPr/>
          </p:nvSpPr>
          <p:spPr>
            <a:xfrm>
              <a:off x="1619552" y="4536412"/>
              <a:ext cx="497808" cy="2276"/>
            </a:xfrm>
            <a:custGeom>
              <a:avLst/>
              <a:gdLst/>
              <a:ahLst/>
              <a:cxnLst/>
              <a:rect l="l" t="t" r="r" b="b"/>
              <a:pathLst>
                <a:path w="14218" h="65" extrusionOk="0">
                  <a:moveTo>
                    <a:pt x="0" y="0"/>
                  </a:moveTo>
                  <a:lnTo>
                    <a:pt x="0" y="65"/>
                  </a:lnTo>
                  <a:lnTo>
                    <a:pt x="14217" y="65"/>
                  </a:lnTo>
                  <a:lnTo>
                    <a:pt x="14217" y="0"/>
                  </a:lnTo>
                  <a:close/>
                </a:path>
              </a:pathLst>
            </a:custGeom>
            <a:solidFill>
              <a:srgbClr val="EBEBEB"/>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a:extLst>
                <a:ext uri="{FF2B5EF4-FFF2-40B4-BE49-F238E27FC236}">
                  <a16:creationId xmlns:a16="http://schemas.microsoft.com/office/drawing/2014/main" id="{F740D3D3-3742-3D96-3B34-126AD0F44D50}"/>
                </a:ext>
              </a:extLst>
            </p:cNvPr>
            <p:cNvSpPr/>
            <p:nvPr/>
          </p:nvSpPr>
          <p:spPr>
            <a:xfrm>
              <a:off x="1070481" y="4460119"/>
              <a:ext cx="175833" cy="2311"/>
            </a:xfrm>
            <a:custGeom>
              <a:avLst/>
              <a:gdLst/>
              <a:ahLst/>
              <a:cxnLst/>
              <a:rect l="l" t="t" r="r" b="b"/>
              <a:pathLst>
                <a:path w="5022" h="66" extrusionOk="0">
                  <a:moveTo>
                    <a:pt x="1" y="1"/>
                  </a:moveTo>
                  <a:lnTo>
                    <a:pt x="1" y="65"/>
                  </a:lnTo>
                  <a:lnTo>
                    <a:pt x="5022" y="65"/>
                  </a:lnTo>
                  <a:lnTo>
                    <a:pt x="5022" y="1"/>
                  </a:lnTo>
                  <a:close/>
                </a:path>
              </a:pathLst>
            </a:custGeom>
            <a:solidFill>
              <a:srgbClr val="43434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a:extLst>
                <a:ext uri="{FF2B5EF4-FFF2-40B4-BE49-F238E27FC236}">
                  <a16:creationId xmlns:a16="http://schemas.microsoft.com/office/drawing/2014/main" id="{6C7B8F4E-C29F-7041-BF28-11A148E1BB27}"/>
                </a:ext>
              </a:extLst>
            </p:cNvPr>
            <p:cNvSpPr/>
            <p:nvPr/>
          </p:nvSpPr>
          <p:spPr>
            <a:xfrm>
              <a:off x="2732853" y="4514424"/>
              <a:ext cx="418259" cy="2276"/>
            </a:xfrm>
            <a:custGeom>
              <a:avLst/>
              <a:gdLst/>
              <a:ahLst/>
              <a:cxnLst/>
              <a:rect l="l" t="t" r="r" b="b"/>
              <a:pathLst>
                <a:path w="11946" h="65" extrusionOk="0">
                  <a:moveTo>
                    <a:pt x="0" y="0"/>
                  </a:moveTo>
                  <a:lnTo>
                    <a:pt x="0" y="65"/>
                  </a:lnTo>
                  <a:lnTo>
                    <a:pt x="11946" y="65"/>
                  </a:lnTo>
                  <a:lnTo>
                    <a:pt x="11946" y="0"/>
                  </a:lnTo>
                  <a:close/>
                </a:path>
              </a:pathLst>
            </a:custGeom>
            <a:solidFill>
              <a:srgbClr val="EBEBEB"/>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1">
            <a:extLst>
              <a:ext uri="{FF2B5EF4-FFF2-40B4-BE49-F238E27FC236}">
                <a16:creationId xmlns:a16="http://schemas.microsoft.com/office/drawing/2014/main" id="{2521854C-EE5C-051B-C2B1-A81509E1CF91}"/>
              </a:ext>
            </a:extLst>
          </p:cNvPr>
          <p:cNvSpPr txBox="1">
            <a:spLocks noGrp="1"/>
          </p:cNvSpPr>
          <p:nvPr>
            <p:ph type="ctrTitle"/>
          </p:nvPr>
        </p:nvSpPr>
        <p:spPr>
          <a:xfrm>
            <a:off x="1456650" y="1715300"/>
            <a:ext cx="1745100" cy="1104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3200" dirty="0"/>
              <a:t>01. </a:t>
            </a:r>
            <a:br>
              <a:rPr lang="en" sz="3200" dirty="0"/>
            </a:br>
            <a:r>
              <a:rPr lang="en" sz="3200" dirty="0"/>
              <a:t>Japan </a:t>
            </a:r>
            <a:endParaRPr sz="3200" dirty="0"/>
          </a:p>
        </p:txBody>
      </p:sp>
      <p:sp>
        <p:nvSpPr>
          <p:cNvPr id="699" name="Google Shape;699;p31">
            <a:extLst>
              <a:ext uri="{FF2B5EF4-FFF2-40B4-BE49-F238E27FC236}">
                <a16:creationId xmlns:a16="http://schemas.microsoft.com/office/drawing/2014/main" id="{E3258F90-A8EE-E990-277B-AF57081FB974}"/>
              </a:ext>
            </a:extLst>
          </p:cNvPr>
          <p:cNvSpPr txBox="1">
            <a:spLocks noGrp="1"/>
          </p:cNvSpPr>
          <p:nvPr>
            <p:ph type="subTitle" idx="1"/>
          </p:nvPr>
        </p:nvSpPr>
        <p:spPr>
          <a:xfrm>
            <a:off x="889350" y="2819625"/>
            <a:ext cx="2312400" cy="1104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Key Aspects : Economics Context and Transparency</a:t>
            </a:r>
            <a:endParaRPr dirty="0"/>
          </a:p>
        </p:txBody>
      </p:sp>
      <p:grpSp>
        <p:nvGrpSpPr>
          <p:cNvPr id="700" name="Google Shape;700;p31">
            <a:extLst>
              <a:ext uri="{FF2B5EF4-FFF2-40B4-BE49-F238E27FC236}">
                <a16:creationId xmlns:a16="http://schemas.microsoft.com/office/drawing/2014/main" id="{58CF66AB-18EE-FC99-61BB-2E0D8D48FD7D}"/>
              </a:ext>
            </a:extLst>
          </p:cNvPr>
          <p:cNvGrpSpPr/>
          <p:nvPr/>
        </p:nvGrpSpPr>
        <p:grpSpPr>
          <a:xfrm>
            <a:off x="4394088" y="3149994"/>
            <a:ext cx="1221060" cy="1220197"/>
            <a:chOff x="4394088" y="3299519"/>
            <a:chExt cx="1221060" cy="1220197"/>
          </a:xfrm>
        </p:grpSpPr>
        <p:sp>
          <p:nvSpPr>
            <p:cNvPr id="701" name="Google Shape;701;p31">
              <a:extLst>
                <a:ext uri="{FF2B5EF4-FFF2-40B4-BE49-F238E27FC236}">
                  <a16:creationId xmlns:a16="http://schemas.microsoft.com/office/drawing/2014/main" id="{E3D58790-1CB2-DDA6-8EED-7B31B7EA7AED}"/>
                </a:ext>
              </a:extLst>
            </p:cNvPr>
            <p:cNvSpPr/>
            <p:nvPr/>
          </p:nvSpPr>
          <p:spPr>
            <a:xfrm>
              <a:off x="5004504" y="3380350"/>
              <a:ext cx="610644" cy="1139359"/>
            </a:xfrm>
            <a:custGeom>
              <a:avLst/>
              <a:gdLst/>
              <a:ahLst/>
              <a:cxnLst/>
              <a:rect l="l" t="t" r="r" b="b"/>
              <a:pathLst>
                <a:path w="15540" h="28995" extrusionOk="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a:extLst>
                <a:ext uri="{FF2B5EF4-FFF2-40B4-BE49-F238E27FC236}">
                  <a16:creationId xmlns:a16="http://schemas.microsoft.com/office/drawing/2014/main" id="{2A9FF53D-C4FC-CFB0-AA0D-CB45D5212933}"/>
                </a:ext>
              </a:extLst>
            </p:cNvPr>
            <p:cNvSpPr/>
            <p:nvPr/>
          </p:nvSpPr>
          <p:spPr>
            <a:xfrm>
              <a:off x="4394088" y="3909150"/>
              <a:ext cx="610448" cy="610566"/>
            </a:xfrm>
            <a:custGeom>
              <a:avLst/>
              <a:gdLst/>
              <a:ahLst/>
              <a:cxnLst/>
              <a:rect l="l" t="t" r="r" b="b"/>
              <a:pathLst>
                <a:path w="15535" h="15538" extrusionOk="0">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a:extLst>
                <a:ext uri="{FF2B5EF4-FFF2-40B4-BE49-F238E27FC236}">
                  <a16:creationId xmlns:a16="http://schemas.microsoft.com/office/drawing/2014/main" id="{29942F18-1A23-DFF3-2969-342BECDDDE16}"/>
                </a:ext>
              </a:extLst>
            </p:cNvPr>
            <p:cNvSpPr/>
            <p:nvPr/>
          </p:nvSpPr>
          <p:spPr>
            <a:xfrm>
              <a:off x="4394088" y="3299519"/>
              <a:ext cx="915691" cy="609662"/>
            </a:xfrm>
            <a:custGeom>
              <a:avLst/>
              <a:gdLst/>
              <a:ahLst/>
              <a:cxnLst/>
              <a:rect l="l" t="t" r="r" b="b"/>
              <a:pathLst>
                <a:path w="23303" h="15515" extrusionOk="0">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 name="Google Shape;704;p31">
            <a:extLst>
              <a:ext uri="{FF2B5EF4-FFF2-40B4-BE49-F238E27FC236}">
                <a16:creationId xmlns:a16="http://schemas.microsoft.com/office/drawing/2014/main" id="{7324ECB9-261A-2708-2E7A-6B440267A4E4}"/>
              </a:ext>
            </a:extLst>
          </p:cNvPr>
          <p:cNvSpPr/>
          <p:nvPr/>
        </p:nvSpPr>
        <p:spPr>
          <a:xfrm>
            <a:off x="4670099" y="3237152"/>
            <a:ext cx="2593" cy="5973"/>
          </a:xfrm>
          <a:custGeom>
            <a:avLst/>
            <a:gdLst/>
            <a:ahLst/>
            <a:cxnLst/>
            <a:rect l="l" t="t" r="r" b="b"/>
            <a:pathLst>
              <a:path w="66" h="152" extrusionOk="0">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a:extLst>
              <a:ext uri="{FF2B5EF4-FFF2-40B4-BE49-F238E27FC236}">
                <a16:creationId xmlns:a16="http://schemas.microsoft.com/office/drawing/2014/main" id="{FC716B8A-BB9C-D906-625C-D894959688AA}"/>
              </a:ext>
            </a:extLst>
          </p:cNvPr>
          <p:cNvSpPr/>
          <p:nvPr/>
        </p:nvSpPr>
        <p:spPr>
          <a:xfrm>
            <a:off x="8052890" y="3127164"/>
            <a:ext cx="2554" cy="4951"/>
          </a:xfrm>
          <a:custGeom>
            <a:avLst/>
            <a:gdLst/>
            <a:ahLst/>
            <a:cxnLst/>
            <a:rect l="l" t="t" r="r" b="b"/>
            <a:pathLst>
              <a:path w="65" h="126" extrusionOk="0">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a:extLst>
              <a:ext uri="{FF2B5EF4-FFF2-40B4-BE49-F238E27FC236}">
                <a16:creationId xmlns:a16="http://schemas.microsoft.com/office/drawing/2014/main" id="{0C51EFCD-D03C-8AF7-8FF8-7F8F57B061F5}"/>
              </a:ext>
            </a:extLst>
          </p:cNvPr>
          <p:cNvSpPr/>
          <p:nvPr/>
        </p:nvSpPr>
        <p:spPr>
          <a:xfrm>
            <a:off x="4670099" y="2168078"/>
            <a:ext cx="2593" cy="4833"/>
          </a:xfrm>
          <a:custGeom>
            <a:avLst/>
            <a:gdLst/>
            <a:ahLst/>
            <a:cxnLst/>
            <a:rect l="l" t="t" r="r" b="b"/>
            <a:pathLst>
              <a:path w="66" h="123" extrusionOk="0">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a:extLst>
              <a:ext uri="{FF2B5EF4-FFF2-40B4-BE49-F238E27FC236}">
                <a16:creationId xmlns:a16="http://schemas.microsoft.com/office/drawing/2014/main" id="{A477B6C9-F03C-4F15-F640-18334A6AA817}"/>
              </a:ext>
            </a:extLst>
          </p:cNvPr>
          <p:cNvSpPr/>
          <p:nvPr/>
        </p:nvSpPr>
        <p:spPr>
          <a:xfrm>
            <a:off x="8052890" y="2518830"/>
            <a:ext cx="2554" cy="5973"/>
          </a:xfrm>
          <a:custGeom>
            <a:avLst/>
            <a:gdLst/>
            <a:ahLst/>
            <a:cxnLst/>
            <a:rect l="l" t="t" r="r" b="b"/>
            <a:pathLst>
              <a:path w="65" h="152" extrusionOk="0">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31">
            <a:extLst>
              <a:ext uri="{FF2B5EF4-FFF2-40B4-BE49-F238E27FC236}">
                <a16:creationId xmlns:a16="http://schemas.microsoft.com/office/drawing/2014/main" id="{BB10E419-765C-BBCD-DDF0-34347D233A01}"/>
              </a:ext>
            </a:extLst>
          </p:cNvPr>
          <p:cNvGrpSpPr/>
          <p:nvPr/>
        </p:nvGrpSpPr>
        <p:grpSpPr>
          <a:xfrm>
            <a:off x="4450777" y="2085203"/>
            <a:ext cx="1054922" cy="2623643"/>
            <a:chOff x="5262046" y="2234728"/>
            <a:chExt cx="1054922" cy="2623643"/>
          </a:xfrm>
        </p:grpSpPr>
        <p:sp>
          <p:nvSpPr>
            <p:cNvPr id="729" name="Google Shape;729;p31">
              <a:extLst>
                <a:ext uri="{FF2B5EF4-FFF2-40B4-BE49-F238E27FC236}">
                  <a16:creationId xmlns:a16="http://schemas.microsoft.com/office/drawing/2014/main" id="{15693808-31FE-5227-D568-1A47F0EDABDC}"/>
                </a:ext>
              </a:extLst>
            </p:cNvPr>
            <p:cNvSpPr/>
            <p:nvPr/>
          </p:nvSpPr>
          <p:spPr>
            <a:xfrm>
              <a:off x="6104070" y="2510819"/>
              <a:ext cx="54895" cy="4008"/>
            </a:xfrm>
            <a:custGeom>
              <a:avLst/>
              <a:gdLst/>
              <a:ahLst/>
              <a:cxnLst/>
              <a:rect l="l" t="t" r="r" b="b"/>
              <a:pathLst>
                <a:path w="1397" h="102" extrusionOk="0">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a:extLst>
                <a:ext uri="{FF2B5EF4-FFF2-40B4-BE49-F238E27FC236}">
                  <a16:creationId xmlns:a16="http://schemas.microsoft.com/office/drawing/2014/main" id="{4A837FC7-924B-1C47-0956-F0E6869A9F00}"/>
                </a:ext>
              </a:extLst>
            </p:cNvPr>
            <p:cNvSpPr/>
            <p:nvPr/>
          </p:nvSpPr>
          <p:spPr>
            <a:xfrm>
              <a:off x="6266871" y="2618410"/>
              <a:ext cx="157" cy="236"/>
            </a:xfrm>
            <a:custGeom>
              <a:avLst/>
              <a:gdLst/>
              <a:ahLst/>
              <a:cxnLst/>
              <a:rect l="l" t="t" r="r" b="b"/>
              <a:pathLst>
                <a:path w="4" h="6" extrusionOk="0">
                  <a:moveTo>
                    <a:pt x="0" y="1"/>
                  </a:moveTo>
                  <a:cubicBezTo>
                    <a:pt x="0" y="5"/>
                    <a:pt x="4" y="5"/>
                    <a:pt x="4" y="5"/>
                  </a:cubicBezTo>
                  <a:cubicBezTo>
                    <a:pt x="4" y="5"/>
                    <a:pt x="0" y="5"/>
                    <a:pt x="0" y="1"/>
                  </a:cubicBezTo>
                  <a:close/>
                </a:path>
              </a:pathLst>
            </a:custGeom>
            <a:solidFill>
              <a:srgbClr val="99BD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a:extLst>
                <a:ext uri="{FF2B5EF4-FFF2-40B4-BE49-F238E27FC236}">
                  <a16:creationId xmlns:a16="http://schemas.microsoft.com/office/drawing/2014/main" id="{ED3DFB3D-7C1F-48E6-F435-9C9035E6CB14}"/>
                </a:ext>
              </a:extLst>
            </p:cNvPr>
            <p:cNvSpPr/>
            <p:nvPr/>
          </p:nvSpPr>
          <p:spPr>
            <a:xfrm>
              <a:off x="5977067" y="2638333"/>
              <a:ext cx="3340" cy="49826"/>
            </a:xfrm>
            <a:custGeom>
              <a:avLst/>
              <a:gdLst/>
              <a:ahLst/>
              <a:cxnLst/>
              <a:rect l="l" t="t" r="r" b="b"/>
              <a:pathLst>
                <a:path w="85" h="1268" extrusionOk="0">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a:extLst>
                <a:ext uri="{FF2B5EF4-FFF2-40B4-BE49-F238E27FC236}">
                  <a16:creationId xmlns:a16="http://schemas.microsoft.com/office/drawing/2014/main" id="{BA3D33AA-4A66-FD73-43BD-E3985CEC75C8}"/>
                </a:ext>
              </a:extLst>
            </p:cNvPr>
            <p:cNvSpPr/>
            <p:nvPr/>
          </p:nvSpPr>
          <p:spPr>
            <a:xfrm>
              <a:off x="5988698" y="2715077"/>
              <a:ext cx="39099" cy="54306"/>
            </a:xfrm>
            <a:custGeom>
              <a:avLst/>
              <a:gdLst/>
              <a:ahLst/>
              <a:cxnLst/>
              <a:rect l="l" t="t" r="r" b="b"/>
              <a:pathLst>
                <a:path w="995" h="1382" extrusionOk="0">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a:extLst>
                <a:ext uri="{FF2B5EF4-FFF2-40B4-BE49-F238E27FC236}">
                  <a16:creationId xmlns:a16="http://schemas.microsoft.com/office/drawing/2014/main" id="{796BB0AB-2C05-CDA6-6759-5B4DEAD3A2F0}"/>
                </a:ext>
              </a:extLst>
            </p:cNvPr>
            <p:cNvSpPr/>
            <p:nvPr/>
          </p:nvSpPr>
          <p:spPr>
            <a:xfrm>
              <a:off x="5965592" y="2784355"/>
              <a:ext cx="125548" cy="256714"/>
            </a:xfrm>
            <a:custGeom>
              <a:avLst/>
              <a:gdLst/>
              <a:ahLst/>
              <a:cxnLst/>
              <a:rect l="l" t="t" r="r" b="b"/>
              <a:pathLst>
                <a:path w="3195" h="6533" extrusionOk="0">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a:extLst>
                <a:ext uri="{FF2B5EF4-FFF2-40B4-BE49-F238E27FC236}">
                  <a16:creationId xmlns:a16="http://schemas.microsoft.com/office/drawing/2014/main" id="{01366423-0B5B-DD20-C058-835996AD8A84}"/>
                </a:ext>
              </a:extLst>
            </p:cNvPr>
            <p:cNvSpPr/>
            <p:nvPr/>
          </p:nvSpPr>
          <p:spPr>
            <a:xfrm>
              <a:off x="5288021" y="2719557"/>
              <a:ext cx="227950" cy="308348"/>
            </a:xfrm>
            <a:custGeom>
              <a:avLst/>
              <a:gdLst/>
              <a:ahLst/>
              <a:cxnLst/>
              <a:rect l="l" t="t" r="r" b="b"/>
              <a:pathLst>
                <a:path w="5801" h="7847" extrusionOk="0">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a:extLst>
                <a:ext uri="{FF2B5EF4-FFF2-40B4-BE49-F238E27FC236}">
                  <a16:creationId xmlns:a16="http://schemas.microsoft.com/office/drawing/2014/main" id="{E1B20A6C-9FEB-0A82-5EA7-B425B29350B8}"/>
                </a:ext>
              </a:extLst>
            </p:cNvPr>
            <p:cNvSpPr/>
            <p:nvPr/>
          </p:nvSpPr>
          <p:spPr>
            <a:xfrm>
              <a:off x="5297766" y="2639787"/>
              <a:ext cx="193528" cy="199147"/>
            </a:xfrm>
            <a:custGeom>
              <a:avLst/>
              <a:gdLst/>
              <a:ahLst/>
              <a:cxnLst/>
              <a:rect l="l" t="t" r="r" b="b"/>
              <a:pathLst>
                <a:path w="4925" h="5068" extrusionOk="0">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a:extLst>
                <a:ext uri="{FF2B5EF4-FFF2-40B4-BE49-F238E27FC236}">
                  <a16:creationId xmlns:a16="http://schemas.microsoft.com/office/drawing/2014/main" id="{82744685-F216-0DB4-5C15-461E97091AC1}"/>
                </a:ext>
              </a:extLst>
            </p:cNvPr>
            <p:cNvSpPr/>
            <p:nvPr/>
          </p:nvSpPr>
          <p:spPr>
            <a:xfrm>
              <a:off x="5488310" y="2958906"/>
              <a:ext cx="102442" cy="63068"/>
            </a:xfrm>
            <a:custGeom>
              <a:avLst/>
              <a:gdLst/>
              <a:ahLst/>
              <a:cxnLst/>
              <a:rect l="l" t="t" r="r" b="b"/>
              <a:pathLst>
                <a:path w="2607" h="1605" extrusionOk="0">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a:extLst>
                <a:ext uri="{FF2B5EF4-FFF2-40B4-BE49-F238E27FC236}">
                  <a16:creationId xmlns:a16="http://schemas.microsoft.com/office/drawing/2014/main" id="{26BDF1FF-B705-2C05-3F37-F8CB59CDB915}"/>
                </a:ext>
              </a:extLst>
            </p:cNvPr>
            <p:cNvSpPr/>
            <p:nvPr/>
          </p:nvSpPr>
          <p:spPr>
            <a:xfrm>
              <a:off x="5548510" y="2958906"/>
              <a:ext cx="95801" cy="96076"/>
            </a:xfrm>
            <a:custGeom>
              <a:avLst/>
              <a:gdLst/>
              <a:ahLst/>
              <a:cxnLst/>
              <a:rect l="l" t="t" r="r" b="b"/>
              <a:pathLst>
                <a:path w="2438" h="2445" extrusionOk="0">
                  <a:moveTo>
                    <a:pt x="1074" y="1"/>
                  </a:moveTo>
                  <a:lnTo>
                    <a:pt x="1" y="1605"/>
                  </a:lnTo>
                  <a:lnTo>
                    <a:pt x="970" y="2445"/>
                  </a:lnTo>
                  <a:lnTo>
                    <a:pt x="2438" y="851"/>
                  </a:lnTo>
                  <a:lnTo>
                    <a:pt x="107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a:extLst>
                <a:ext uri="{FF2B5EF4-FFF2-40B4-BE49-F238E27FC236}">
                  <a16:creationId xmlns:a16="http://schemas.microsoft.com/office/drawing/2014/main" id="{B100CC5A-F995-B7EB-42A4-FA6C14D4628C}"/>
                </a:ext>
              </a:extLst>
            </p:cNvPr>
            <p:cNvSpPr/>
            <p:nvPr/>
          </p:nvSpPr>
          <p:spPr>
            <a:xfrm>
              <a:off x="5395494" y="4767365"/>
              <a:ext cx="39099" cy="18940"/>
            </a:xfrm>
            <a:custGeom>
              <a:avLst/>
              <a:gdLst/>
              <a:ahLst/>
              <a:cxnLst/>
              <a:rect l="l" t="t" r="r" b="b"/>
              <a:pathLst>
                <a:path w="995" h="482" extrusionOk="0">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a:extLst>
                <a:ext uri="{FF2B5EF4-FFF2-40B4-BE49-F238E27FC236}">
                  <a16:creationId xmlns:a16="http://schemas.microsoft.com/office/drawing/2014/main" id="{451F0ECD-3176-FB2F-F011-9A73905BB749}"/>
                </a:ext>
              </a:extLst>
            </p:cNvPr>
            <p:cNvSpPr/>
            <p:nvPr/>
          </p:nvSpPr>
          <p:spPr>
            <a:xfrm>
              <a:off x="5395612" y="4749799"/>
              <a:ext cx="23341" cy="33990"/>
            </a:xfrm>
            <a:custGeom>
              <a:avLst/>
              <a:gdLst/>
              <a:ahLst/>
              <a:cxnLst/>
              <a:rect l="l" t="t" r="r" b="b"/>
              <a:pathLst>
                <a:path w="594" h="865" extrusionOk="0">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a:extLst>
                <a:ext uri="{FF2B5EF4-FFF2-40B4-BE49-F238E27FC236}">
                  <a16:creationId xmlns:a16="http://schemas.microsoft.com/office/drawing/2014/main" id="{7D590A13-3FDD-1A67-4275-C5733DED6BB7}"/>
                </a:ext>
              </a:extLst>
            </p:cNvPr>
            <p:cNvSpPr/>
            <p:nvPr/>
          </p:nvSpPr>
          <p:spPr>
            <a:xfrm>
              <a:off x="5732413" y="4767404"/>
              <a:ext cx="46722" cy="19058"/>
            </a:xfrm>
            <a:custGeom>
              <a:avLst/>
              <a:gdLst/>
              <a:ahLst/>
              <a:cxnLst/>
              <a:rect l="l" t="t" r="r" b="b"/>
              <a:pathLst>
                <a:path w="1189" h="485" extrusionOk="0">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a:extLst>
                <a:ext uri="{FF2B5EF4-FFF2-40B4-BE49-F238E27FC236}">
                  <a16:creationId xmlns:a16="http://schemas.microsoft.com/office/drawing/2014/main" id="{EAA8E56D-9205-E880-6EEA-B0802CA9ED3D}"/>
                </a:ext>
              </a:extLst>
            </p:cNvPr>
            <p:cNvSpPr/>
            <p:nvPr/>
          </p:nvSpPr>
          <p:spPr>
            <a:xfrm>
              <a:off x="5732413" y="4749799"/>
              <a:ext cx="29118" cy="33990"/>
            </a:xfrm>
            <a:custGeom>
              <a:avLst/>
              <a:gdLst/>
              <a:ahLst/>
              <a:cxnLst/>
              <a:rect l="l" t="t" r="r" b="b"/>
              <a:pathLst>
                <a:path w="741" h="865" extrusionOk="0">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a:extLst>
                <a:ext uri="{FF2B5EF4-FFF2-40B4-BE49-F238E27FC236}">
                  <a16:creationId xmlns:a16="http://schemas.microsoft.com/office/drawing/2014/main" id="{4E15AEBF-21B4-7BB1-FDE4-3E1AEC80C7CD}"/>
                </a:ext>
              </a:extLst>
            </p:cNvPr>
            <p:cNvSpPr/>
            <p:nvPr/>
          </p:nvSpPr>
          <p:spPr>
            <a:xfrm>
              <a:off x="5530867" y="2460324"/>
              <a:ext cx="185944" cy="209207"/>
            </a:xfrm>
            <a:custGeom>
              <a:avLst/>
              <a:gdLst/>
              <a:ahLst/>
              <a:cxnLst/>
              <a:rect l="l" t="t" r="r" b="b"/>
              <a:pathLst>
                <a:path w="4732" h="5324" extrusionOk="0">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a:extLst>
                <a:ext uri="{FF2B5EF4-FFF2-40B4-BE49-F238E27FC236}">
                  <a16:creationId xmlns:a16="http://schemas.microsoft.com/office/drawing/2014/main" id="{6B7F90C4-FA9C-1525-CC73-20C2AE94CA37}"/>
                </a:ext>
              </a:extLst>
            </p:cNvPr>
            <p:cNvSpPr/>
            <p:nvPr/>
          </p:nvSpPr>
          <p:spPr>
            <a:xfrm>
              <a:off x="5716066" y="2364954"/>
              <a:ext cx="35444" cy="16268"/>
            </a:xfrm>
            <a:custGeom>
              <a:avLst/>
              <a:gdLst/>
              <a:ahLst/>
              <a:cxnLst/>
              <a:rect l="l" t="t" r="r" b="b"/>
              <a:pathLst>
                <a:path w="902" h="414" extrusionOk="0">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a:extLst>
                <a:ext uri="{FF2B5EF4-FFF2-40B4-BE49-F238E27FC236}">
                  <a16:creationId xmlns:a16="http://schemas.microsoft.com/office/drawing/2014/main" id="{E3EC1F22-D6A9-1EC5-2FC1-FA05D409189F}"/>
                </a:ext>
              </a:extLst>
            </p:cNvPr>
            <p:cNvSpPr/>
            <p:nvPr/>
          </p:nvSpPr>
          <p:spPr>
            <a:xfrm>
              <a:off x="5721292" y="2426884"/>
              <a:ext cx="21887" cy="44757"/>
            </a:xfrm>
            <a:custGeom>
              <a:avLst/>
              <a:gdLst/>
              <a:ahLst/>
              <a:cxnLst/>
              <a:rect l="l" t="t" r="r" b="b"/>
              <a:pathLst>
                <a:path w="557" h="1139" extrusionOk="0">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a:extLst>
                <a:ext uri="{FF2B5EF4-FFF2-40B4-BE49-F238E27FC236}">
                  <a16:creationId xmlns:a16="http://schemas.microsoft.com/office/drawing/2014/main" id="{2A5D82CC-D2A4-3A64-4F05-4F57EBCF5161}"/>
                </a:ext>
              </a:extLst>
            </p:cNvPr>
            <p:cNvSpPr/>
            <p:nvPr/>
          </p:nvSpPr>
          <p:spPr>
            <a:xfrm>
              <a:off x="5726637" y="2406332"/>
              <a:ext cx="16543" cy="21691"/>
            </a:xfrm>
            <a:custGeom>
              <a:avLst/>
              <a:gdLst/>
              <a:ahLst/>
              <a:cxnLst/>
              <a:rect l="l" t="t" r="r" b="b"/>
              <a:pathLst>
                <a:path w="421" h="552" extrusionOk="0">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a:extLst>
                <a:ext uri="{FF2B5EF4-FFF2-40B4-BE49-F238E27FC236}">
                  <a16:creationId xmlns:a16="http://schemas.microsoft.com/office/drawing/2014/main" id="{55AD684C-0E83-AED8-C3E0-310A484AF1CD}"/>
                </a:ext>
              </a:extLst>
            </p:cNvPr>
            <p:cNvSpPr/>
            <p:nvPr/>
          </p:nvSpPr>
          <p:spPr>
            <a:xfrm>
              <a:off x="5735557" y="2405743"/>
              <a:ext cx="15129" cy="4401"/>
            </a:xfrm>
            <a:custGeom>
              <a:avLst/>
              <a:gdLst/>
              <a:ahLst/>
              <a:cxnLst/>
              <a:rect l="l" t="t" r="r" b="b"/>
              <a:pathLst>
                <a:path w="385" h="112" extrusionOk="0">
                  <a:moveTo>
                    <a:pt x="384" y="0"/>
                  </a:moveTo>
                  <a:lnTo>
                    <a:pt x="0" y="18"/>
                  </a:lnTo>
                  <a:cubicBezTo>
                    <a:pt x="43" y="88"/>
                    <a:pt x="97" y="111"/>
                    <a:pt x="151" y="111"/>
                  </a:cubicBezTo>
                  <a:cubicBezTo>
                    <a:pt x="268" y="111"/>
                    <a:pt x="384" y="0"/>
                    <a:pt x="3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a:extLst>
                <a:ext uri="{FF2B5EF4-FFF2-40B4-BE49-F238E27FC236}">
                  <a16:creationId xmlns:a16="http://schemas.microsoft.com/office/drawing/2014/main" id="{1A9441E7-56ED-CC68-633C-C7B36CFF3BA2}"/>
                </a:ext>
              </a:extLst>
            </p:cNvPr>
            <p:cNvSpPr/>
            <p:nvPr/>
          </p:nvSpPr>
          <p:spPr>
            <a:xfrm>
              <a:off x="5651897" y="4608414"/>
              <a:ext cx="78865" cy="173527"/>
            </a:xfrm>
            <a:custGeom>
              <a:avLst/>
              <a:gdLst/>
              <a:ahLst/>
              <a:cxnLst/>
              <a:rect l="l" t="t" r="r" b="b"/>
              <a:pathLst>
                <a:path w="2007" h="4416" extrusionOk="0">
                  <a:moveTo>
                    <a:pt x="101" y="1"/>
                  </a:moveTo>
                  <a:lnTo>
                    <a:pt x="1" y="4416"/>
                  </a:lnTo>
                  <a:lnTo>
                    <a:pt x="1907" y="4416"/>
                  </a:lnTo>
                  <a:lnTo>
                    <a:pt x="2007"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a:extLst>
                <a:ext uri="{FF2B5EF4-FFF2-40B4-BE49-F238E27FC236}">
                  <a16:creationId xmlns:a16="http://schemas.microsoft.com/office/drawing/2014/main" id="{D47882D1-E729-19BC-BDCE-78DDC61D2A33}"/>
                </a:ext>
              </a:extLst>
            </p:cNvPr>
            <p:cNvSpPr/>
            <p:nvPr/>
          </p:nvSpPr>
          <p:spPr>
            <a:xfrm>
              <a:off x="5311559" y="4608414"/>
              <a:ext cx="97923" cy="173527"/>
            </a:xfrm>
            <a:custGeom>
              <a:avLst/>
              <a:gdLst/>
              <a:ahLst/>
              <a:cxnLst/>
              <a:rect l="l" t="t" r="r" b="b"/>
              <a:pathLst>
                <a:path w="2492" h="4416" extrusionOk="0">
                  <a:moveTo>
                    <a:pt x="586" y="1"/>
                  </a:moveTo>
                  <a:lnTo>
                    <a:pt x="1" y="4416"/>
                  </a:lnTo>
                  <a:lnTo>
                    <a:pt x="1906" y="4416"/>
                  </a:lnTo>
                  <a:lnTo>
                    <a:pt x="2492"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a:extLst>
                <a:ext uri="{FF2B5EF4-FFF2-40B4-BE49-F238E27FC236}">
                  <a16:creationId xmlns:a16="http://schemas.microsoft.com/office/drawing/2014/main" id="{93A1DBA7-891E-218F-F58E-8AE8D5EDDCCB}"/>
                </a:ext>
              </a:extLst>
            </p:cNvPr>
            <p:cNvSpPr/>
            <p:nvPr/>
          </p:nvSpPr>
          <p:spPr>
            <a:xfrm>
              <a:off x="5290811" y="4773298"/>
              <a:ext cx="214001" cy="85074"/>
            </a:xfrm>
            <a:custGeom>
              <a:avLst/>
              <a:gdLst/>
              <a:ahLst/>
              <a:cxnLst/>
              <a:rect l="l" t="t" r="r" b="b"/>
              <a:pathLst>
                <a:path w="5446" h="2165" extrusionOk="0">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a:extLst>
                <a:ext uri="{FF2B5EF4-FFF2-40B4-BE49-F238E27FC236}">
                  <a16:creationId xmlns:a16="http://schemas.microsoft.com/office/drawing/2014/main" id="{07227D80-8271-D50E-C8BC-AAB6068D0708}"/>
                </a:ext>
              </a:extLst>
            </p:cNvPr>
            <p:cNvSpPr/>
            <p:nvPr/>
          </p:nvSpPr>
          <p:spPr>
            <a:xfrm>
              <a:off x="5629184" y="4773298"/>
              <a:ext cx="227675" cy="85074"/>
            </a:xfrm>
            <a:custGeom>
              <a:avLst/>
              <a:gdLst/>
              <a:ahLst/>
              <a:cxnLst/>
              <a:rect l="l" t="t" r="r" b="b"/>
              <a:pathLst>
                <a:path w="5794" h="2165" extrusionOk="0">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a:extLst>
                <a:ext uri="{FF2B5EF4-FFF2-40B4-BE49-F238E27FC236}">
                  <a16:creationId xmlns:a16="http://schemas.microsoft.com/office/drawing/2014/main" id="{4823782F-F637-0B5E-6DA7-BFDF0B78DAC5}"/>
                </a:ext>
              </a:extLst>
            </p:cNvPr>
            <p:cNvSpPr/>
            <p:nvPr/>
          </p:nvSpPr>
          <p:spPr>
            <a:xfrm>
              <a:off x="5653744" y="4608571"/>
              <a:ext cx="77018" cy="89475"/>
            </a:xfrm>
            <a:custGeom>
              <a:avLst/>
              <a:gdLst/>
              <a:ahLst/>
              <a:cxnLst/>
              <a:rect l="l" t="t" r="r" b="b"/>
              <a:pathLst>
                <a:path w="1960" h="2277" extrusionOk="0">
                  <a:moveTo>
                    <a:pt x="51" y="0"/>
                  </a:moveTo>
                  <a:lnTo>
                    <a:pt x="0" y="2276"/>
                  </a:lnTo>
                  <a:lnTo>
                    <a:pt x="1910" y="2276"/>
                  </a:lnTo>
                  <a:lnTo>
                    <a:pt x="1960"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a:extLst>
                <a:ext uri="{FF2B5EF4-FFF2-40B4-BE49-F238E27FC236}">
                  <a16:creationId xmlns:a16="http://schemas.microsoft.com/office/drawing/2014/main" id="{6977E9DA-33DC-CF2A-9B52-456D4205A73B}"/>
                </a:ext>
              </a:extLst>
            </p:cNvPr>
            <p:cNvSpPr/>
            <p:nvPr/>
          </p:nvSpPr>
          <p:spPr>
            <a:xfrm>
              <a:off x="5322718" y="4608571"/>
              <a:ext cx="86763" cy="89475"/>
            </a:xfrm>
            <a:custGeom>
              <a:avLst/>
              <a:gdLst/>
              <a:ahLst/>
              <a:cxnLst/>
              <a:rect l="l" t="t" r="r" b="b"/>
              <a:pathLst>
                <a:path w="2208" h="2277" extrusionOk="0">
                  <a:moveTo>
                    <a:pt x="302" y="0"/>
                  </a:moveTo>
                  <a:lnTo>
                    <a:pt x="0" y="2276"/>
                  </a:lnTo>
                  <a:lnTo>
                    <a:pt x="1906" y="2276"/>
                  </a:lnTo>
                  <a:lnTo>
                    <a:pt x="2208" y="0"/>
                  </a:lnTo>
                  <a:close/>
                </a:path>
              </a:pathLst>
            </a:custGeom>
            <a:solidFill>
              <a:srgbClr val="CE6F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a:extLst>
                <a:ext uri="{FF2B5EF4-FFF2-40B4-BE49-F238E27FC236}">
                  <a16:creationId xmlns:a16="http://schemas.microsoft.com/office/drawing/2014/main" id="{C60FC04F-2542-F2DF-57F9-D3FDBDB24572}"/>
                </a:ext>
              </a:extLst>
            </p:cNvPr>
            <p:cNvSpPr/>
            <p:nvPr/>
          </p:nvSpPr>
          <p:spPr>
            <a:xfrm>
              <a:off x="5401860" y="2621986"/>
              <a:ext cx="429730" cy="473741"/>
            </a:xfrm>
            <a:custGeom>
              <a:avLst/>
              <a:gdLst/>
              <a:ahLst/>
              <a:cxnLst/>
              <a:rect l="l" t="t" r="r" b="b"/>
              <a:pathLst>
                <a:path w="10936" h="12056" extrusionOk="0">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a:extLst>
                <a:ext uri="{FF2B5EF4-FFF2-40B4-BE49-F238E27FC236}">
                  <a16:creationId xmlns:a16="http://schemas.microsoft.com/office/drawing/2014/main" id="{869D9A09-BBE1-A15E-2D9A-3399FD4B4342}"/>
                </a:ext>
              </a:extLst>
            </p:cNvPr>
            <p:cNvSpPr/>
            <p:nvPr/>
          </p:nvSpPr>
          <p:spPr>
            <a:xfrm>
              <a:off x="5744595" y="2726905"/>
              <a:ext cx="303515" cy="331846"/>
            </a:xfrm>
            <a:custGeom>
              <a:avLst/>
              <a:gdLst/>
              <a:ahLst/>
              <a:cxnLst/>
              <a:rect l="l" t="t" r="r" b="b"/>
              <a:pathLst>
                <a:path w="7724" h="8445" extrusionOk="0">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a:extLst>
                <a:ext uri="{FF2B5EF4-FFF2-40B4-BE49-F238E27FC236}">
                  <a16:creationId xmlns:a16="http://schemas.microsoft.com/office/drawing/2014/main" id="{383315C9-B32A-8CAE-1754-15201A2D60F0}"/>
                </a:ext>
              </a:extLst>
            </p:cNvPr>
            <p:cNvSpPr/>
            <p:nvPr/>
          </p:nvSpPr>
          <p:spPr>
            <a:xfrm>
              <a:off x="5682076" y="2638490"/>
              <a:ext cx="167161" cy="221034"/>
            </a:xfrm>
            <a:custGeom>
              <a:avLst/>
              <a:gdLst/>
              <a:ahLst/>
              <a:cxnLst/>
              <a:rect l="l" t="t" r="r" b="b"/>
              <a:pathLst>
                <a:path w="4254" h="5625" extrusionOk="0">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a:extLst>
                <a:ext uri="{FF2B5EF4-FFF2-40B4-BE49-F238E27FC236}">
                  <a16:creationId xmlns:a16="http://schemas.microsoft.com/office/drawing/2014/main" id="{38C7FF44-23C4-D5C9-5848-3C4B3E224499}"/>
                </a:ext>
              </a:extLst>
            </p:cNvPr>
            <p:cNvSpPr/>
            <p:nvPr/>
          </p:nvSpPr>
          <p:spPr>
            <a:xfrm>
              <a:off x="5997618" y="2884126"/>
              <a:ext cx="87038" cy="62676"/>
            </a:xfrm>
            <a:custGeom>
              <a:avLst/>
              <a:gdLst/>
              <a:ahLst/>
              <a:cxnLst/>
              <a:rect l="l" t="t" r="r" b="b"/>
              <a:pathLst>
                <a:path w="2215" h="1595" extrusionOk="0">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 name="Google Shape;757;p31">
              <a:extLst>
                <a:ext uri="{FF2B5EF4-FFF2-40B4-BE49-F238E27FC236}">
                  <a16:creationId xmlns:a16="http://schemas.microsoft.com/office/drawing/2014/main" id="{E07E30F7-B195-625B-6744-6DD7AFED5AF9}"/>
                </a:ext>
              </a:extLst>
            </p:cNvPr>
            <p:cNvGrpSpPr/>
            <p:nvPr/>
          </p:nvGrpSpPr>
          <p:grpSpPr>
            <a:xfrm>
              <a:off x="5932859" y="2488224"/>
              <a:ext cx="384109" cy="413192"/>
              <a:chOff x="5932859" y="2488224"/>
              <a:chExt cx="384109" cy="413192"/>
            </a:xfrm>
          </p:grpSpPr>
          <p:sp>
            <p:nvSpPr>
              <p:cNvPr id="758" name="Google Shape;758;p31">
                <a:extLst>
                  <a:ext uri="{FF2B5EF4-FFF2-40B4-BE49-F238E27FC236}">
                    <a16:creationId xmlns:a16="http://schemas.microsoft.com/office/drawing/2014/main" id="{36BDC6E8-EE28-AABF-90BB-116E875438C0}"/>
                  </a:ext>
                </a:extLst>
              </p:cNvPr>
              <p:cNvSpPr/>
              <p:nvPr/>
            </p:nvSpPr>
            <p:spPr>
              <a:xfrm>
                <a:off x="5978835" y="2512234"/>
                <a:ext cx="274515" cy="202880"/>
              </a:xfrm>
              <a:custGeom>
                <a:avLst/>
                <a:gdLst/>
                <a:ahLst/>
                <a:cxnLst/>
                <a:rect l="l" t="t" r="r" b="b"/>
                <a:pathLst>
                  <a:path w="6986" h="5163" extrusionOk="0">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a:extLst>
                  <a:ext uri="{FF2B5EF4-FFF2-40B4-BE49-F238E27FC236}">
                    <a16:creationId xmlns:a16="http://schemas.microsoft.com/office/drawing/2014/main" id="{BBCB9AD2-2CD6-6C08-420C-D181F4A62080}"/>
                  </a:ext>
                </a:extLst>
              </p:cNvPr>
              <p:cNvSpPr/>
              <p:nvPr/>
            </p:nvSpPr>
            <p:spPr>
              <a:xfrm>
                <a:off x="6121163" y="2585716"/>
                <a:ext cx="134743" cy="67745"/>
              </a:xfrm>
              <a:custGeom>
                <a:avLst/>
                <a:gdLst/>
                <a:ahLst/>
                <a:cxnLst/>
                <a:rect l="l" t="t" r="r" b="b"/>
                <a:pathLst>
                  <a:path w="3429" h="1724" extrusionOk="0">
                    <a:moveTo>
                      <a:pt x="2010" y="1"/>
                    </a:moveTo>
                    <a:lnTo>
                      <a:pt x="1" y="940"/>
                    </a:lnTo>
                    <a:lnTo>
                      <a:pt x="1" y="1723"/>
                    </a:lnTo>
                    <a:lnTo>
                      <a:pt x="3428" y="126"/>
                    </a:lnTo>
                    <a:cubicBezTo>
                      <a:pt x="3407" y="83"/>
                      <a:pt x="3385" y="44"/>
                      <a:pt x="3364" y="1"/>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a:extLst>
                  <a:ext uri="{FF2B5EF4-FFF2-40B4-BE49-F238E27FC236}">
                    <a16:creationId xmlns:a16="http://schemas.microsoft.com/office/drawing/2014/main" id="{D8505C96-EDCF-4206-ABB7-12EDFD4F570A}"/>
                  </a:ext>
                </a:extLst>
              </p:cNvPr>
              <p:cNvSpPr/>
              <p:nvPr/>
            </p:nvSpPr>
            <p:spPr>
              <a:xfrm>
                <a:off x="6121163" y="2618607"/>
                <a:ext cx="151364" cy="187319"/>
              </a:xfrm>
              <a:custGeom>
                <a:avLst/>
                <a:gdLst/>
                <a:ahLst/>
                <a:cxnLst/>
                <a:rect l="l" t="t" r="r" b="b"/>
                <a:pathLst>
                  <a:path w="3852" h="4767" extrusionOk="0">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a:extLst>
                  <a:ext uri="{FF2B5EF4-FFF2-40B4-BE49-F238E27FC236}">
                    <a16:creationId xmlns:a16="http://schemas.microsoft.com/office/drawing/2014/main" id="{59FA972F-92CC-8CF9-D91A-55E4E84BFA88}"/>
                  </a:ext>
                </a:extLst>
              </p:cNvPr>
              <p:cNvSpPr/>
              <p:nvPr/>
            </p:nvSpPr>
            <p:spPr>
              <a:xfrm>
                <a:off x="6121163" y="2585716"/>
                <a:ext cx="79022" cy="36977"/>
              </a:xfrm>
              <a:custGeom>
                <a:avLst/>
                <a:gdLst/>
                <a:ahLst/>
                <a:cxnLst/>
                <a:rect l="l" t="t" r="r" b="b"/>
                <a:pathLst>
                  <a:path w="2011" h="941" extrusionOk="0">
                    <a:moveTo>
                      <a:pt x="1" y="1"/>
                    </a:moveTo>
                    <a:lnTo>
                      <a:pt x="1" y="940"/>
                    </a:lnTo>
                    <a:lnTo>
                      <a:pt x="2010" y="1"/>
                    </a:ln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a:extLst>
                  <a:ext uri="{FF2B5EF4-FFF2-40B4-BE49-F238E27FC236}">
                    <a16:creationId xmlns:a16="http://schemas.microsoft.com/office/drawing/2014/main" id="{D9D5F731-E117-CAD8-CAC5-85573860CF9D}"/>
                  </a:ext>
                </a:extLst>
              </p:cNvPr>
              <p:cNvSpPr/>
              <p:nvPr/>
            </p:nvSpPr>
            <p:spPr>
              <a:xfrm>
                <a:off x="6121163" y="2590667"/>
                <a:ext cx="151207" cy="135253"/>
              </a:xfrm>
              <a:custGeom>
                <a:avLst/>
                <a:gdLst/>
                <a:ahLst/>
                <a:cxnLst/>
                <a:rect l="l" t="t" r="r" b="b"/>
                <a:pathLst>
                  <a:path w="3848" h="3442" extrusionOk="0">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a:extLst>
                  <a:ext uri="{FF2B5EF4-FFF2-40B4-BE49-F238E27FC236}">
                    <a16:creationId xmlns:a16="http://schemas.microsoft.com/office/drawing/2014/main" id="{688AA2BA-BA9F-A63D-2356-D094E20AF967}"/>
                  </a:ext>
                </a:extLst>
              </p:cNvPr>
              <p:cNvSpPr/>
              <p:nvPr/>
            </p:nvSpPr>
            <p:spPr>
              <a:xfrm>
                <a:off x="6027758" y="2725883"/>
                <a:ext cx="93444" cy="79887"/>
              </a:xfrm>
              <a:custGeom>
                <a:avLst/>
                <a:gdLst/>
                <a:ahLst/>
                <a:cxnLst/>
                <a:rect l="l" t="t" r="r" b="b"/>
                <a:pathLst>
                  <a:path w="2378" h="2033" extrusionOk="0">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a:extLst>
                  <a:ext uri="{FF2B5EF4-FFF2-40B4-BE49-F238E27FC236}">
                    <a16:creationId xmlns:a16="http://schemas.microsoft.com/office/drawing/2014/main" id="{3F0F9942-4C07-D9D0-36E9-85A9C42FEB9A}"/>
                  </a:ext>
                </a:extLst>
              </p:cNvPr>
              <p:cNvSpPr/>
              <p:nvPr/>
            </p:nvSpPr>
            <p:spPr>
              <a:xfrm>
                <a:off x="5976438" y="2533532"/>
                <a:ext cx="264220" cy="154626"/>
              </a:xfrm>
              <a:custGeom>
                <a:avLst/>
                <a:gdLst/>
                <a:ahLst/>
                <a:cxnLst/>
                <a:rect l="l" t="t" r="r" b="b"/>
                <a:pathLst>
                  <a:path w="6724" h="3935" extrusionOk="0">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a:extLst>
                  <a:ext uri="{FF2B5EF4-FFF2-40B4-BE49-F238E27FC236}">
                    <a16:creationId xmlns:a16="http://schemas.microsoft.com/office/drawing/2014/main" id="{432E0976-DE28-AAB4-8AF2-36479A474C72}"/>
                  </a:ext>
                </a:extLst>
              </p:cNvPr>
              <p:cNvSpPr/>
              <p:nvPr/>
            </p:nvSpPr>
            <p:spPr>
              <a:xfrm>
                <a:off x="5988698" y="2653422"/>
                <a:ext cx="132503" cy="115960"/>
              </a:xfrm>
              <a:custGeom>
                <a:avLst/>
                <a:gdLst/>
                <a:ahLst/>
                <a:cxnLst/>
                <a:rect l="l" t="t" r="r" b="b"/>
                <a:pathLst>
                  <a:path w="3372" h="2951" extrusionOk="0">
                    <a:moveTo>
                      <a:pt x="3372" y="0"/>
                    </a:moveTo>
                    <a:lnTo>
                      <a:pt x="1" y="1569"/>
                    </a:lnTo>
                    <a:cubicBezTo>
                      <a:pt x="220" y="2093"/>
                      <a:pt x="561" y="2570"/>
                      <a:pt x="995" y="2951"/>
                    </a:cubicBezTo>
                    <a:lnTo>
                      <a:pt x="3372" y="1845"/>
                    </a:lnTo>
                    <a:lnTo>
                      <a:pt x="3372" y="0"/>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a:extLst>
                  <a:ext uri="{FF2B5EF4-FFF2-40B4-BE49-F238E27FC236}">
                    <a16:creationId xmlns:a16="http://schemas.microsoft.com/office/drawing/2014/main" id="{C4B96E1B-513F-A429-8E7B-B92FA4807D35}"/>
                  </a:ext>
                </a:extLst>
              </p:cNvPr>
              <p:cNvSpPr/>
              <p:nvPr/>
            </p:nvSpPr>
            <p:spPr>
              <a:xfrm>
                <a:off x="5932859" y="2488224"/>
                <a:ext cx="384109" cy="340295"/>
              </a:xfrm>
              <a:custGeom>
                <a:avLst/>
                <a:gdLst/>
                <a:ahLst/>
                <a:cxnLst/>
                <a:rect l="l" t="t" r="r" b="b"/>
                <a:pathLst>
                  <a:path w="9775" h="8660" extrusionOk="0">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a:extLst>
                  <a:ext uri="{FF2B5EF4-FFF2-40B4-BE49-F238E27FC236}">
                    <a16:creationId xmlns:a16="http://schemas.microsoft.com/office/drawing/2014/main" id="{E6856013-46AE-ECBF-519A-38C18ECC002B}"/>
                  </a:ext>
                </a:extLst>
              </p:cNvPr>
              <p:cNvSpPr/>
              <p:nvPr/>
            </p:nvSpPr>
            <p:spPr>
              <a:xfrm>
                <a:off x="6008032" y="2844399"/>
                <a:ext cx="85231" cy="57017"/>
              </a:xfrm>
              <a:custGeom>
                <a:avLst/>
                <a:gdLst/>
                <a:ahLst/>
                <a:cxnLst/>
                <a:rect l="l" t="t" r="r" b="b"/>
                <a:pathLst>
                  <a:path w="2169" h="1451" extrusionOk="0">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 name="Google Shape;768;p31">
              <a:extLst>
                <a:ext uri="{FF2B5EF4-FFF2-40B4-BE49-F238E27FC236}">
                  <a16:creationId xmlns:a16="http://schemas.microsoft.com/office/drawing/2014/main" id="{2BB615DC-2E62-E73F-08F0-5BEF4083E9D9}"/>
                </a:ext>
              </a:extLst>
            </p:cNvPr>
            <p:cNvSpPr/>
            <p:nvPr/>
          </p:nvSpPr>
          <p:spPr>
            <a:xfrm>
              <a:off x="5515934" y="2262864"/>
              <a:ext cx="241782" cy="287011"/>
            </a:xfrm>
            <a:custGeom>
              <a:avLst/>
              <a:gdLst/>
              <a:ahLst/>
              <a:cxnLst/>
              <a:rect l="l" t="t" r="r" b="b"/>
              <a:pathLst>
                <a:path w="6153" h="7304" extrusionOk="0">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a:extLst>
                <a:ext uri="{FF2B5EF4-FFF2-40B4-BE49-F238E27FC236}">
                  <a16:creationId xmlns:a16="http://schemas.microsoft.com/office/drawing/2014/main" id="{A33B81C8-3804-B3F0-0877-DA4342389BCD}"/>
                </a:ext>
              </a:extLst>
            </p:cNvPr>
            <p:cNvSpPr/>
            <p:nvPr/>
          </p:nvSpPr>
          <p:spPr>
            <a:xfrm>
              <a:off x="5262046" y="2236615"/>
              <a:ext cx="531583" cy="693989"/>
            </a:xfrm>
            <a:custGeom>
              <a:avLst/>
              <a:gdLst/>
              <a:ahLst/>
              <a:cxnLst/>
              <a:rect l="l" t="t" r="r" b="b"/>
              <a:pathLst>
                <a:path w="13528" h="17661" extrusionOk="0">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0" name="Google Shape;770;p31">
              <a:extLst>
                <a:ext uri="{FF2B5EF4-FFF2-40B4-BE49-F238E27FC236}">
                  <a16:creationId xmlns:a16="http://schemas.microsoft.com/office/drawing/2014/main" id="{87194DD7-5130-CD9C-10C3-91F300876AF6}"/>
                </a:ext>
              </a:extLst>
            </p:cNvPr>
            <p:cNvSpPr/>
            <p:nvPr/>
          </p:nvSpPr>
          <p:spPr>
            <a:xfrm>
              <a:off x="5622425" y="2234728"/>
              <a:ext cx="139969" cy="168772"/>
            </a:xfrm>
            <a:custGeom>
              <a:avLst/>
              <a:gdLst/>
              <a:ahLst/>
              <a:cxnLst/>
              <a:rect l="l" t="t" r="r" b="b"/>
              <a:pathLst>
                <a:path w="3562" h="4295" extrusionOk="0">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a:extLst>
                <a:ext uri="{FF2B5EF4-FFF2-40B4-BE49-F238E27FC236}">
                  <a16:creationId xmlns:a16="http://schemas.microsoft.com/office/drawing/2014/main" id="{2DC8CFA3-0AE6-AAFB-CF63-9EF54660E7C9}"/>
                </a:ext>
              </a:extLst>
            </p:cNvPr>
            <p:cNvSpPr/>
            <p:nvPr/>
          </p:nvSpPr>
          <p:spPr>
            <a:xfrm>
              <a:off x="5652761" y="2389278"/>
              <a:ext cx="53756" cy="71281"/>
            </a:xfrm>
            <a:custGeom>
              <a:avLst/>
              <a:gdLst/>
              <a:ahLst/>
              <a:cxnLst/>
              <a:rect l="l" t="t" r="r" b="b"/>
              <a:pathLst>
                <a:path w="1368" h="1814" extrusionOk="0">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a:extLst>
                <a:ext uri="{FF2B5EF4-FFF2-40B4-BE49-F238E27FC236}">
                  <a16:creationId xmlns:a16="http://schemas.microsoft.com/office/drawing/2014/main" id="{278D7A51-18B5-3A08-A783-E967F3450A7A}"/>
                </a:ext>
              </a:extLst>
            </p:cNvPr>
            <p:cNvSpPr/>
            <p:nvPr/>
          </p:nvSpPr>
          <p:spPr>
            <a:xfrm>
              <a:off x="5313405" y="3095694"/>
              <a:ext cx="369137" cy="1584964"/>
            </a:xfrm>
            <a:custGeom>
              <a:avLst/>
              <a:gdLst/>
              <a:ahLst/>
              <a:cxnLst/>
              <a:rect l="l" t="t" r="r" b="b"/>
              <a:pathLst>
                <a:path w="9394" h="40335" extrusionOk="0">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a:extLst>
                <a:ext uri="{FF2B5EF4-FFF2-40B4-BE49-F238E27FC236}">
                  <a16:creationId xmlns:a16="http://schemas.microsoft.com/office/drawing/2014/main" id="{FDF7CE86-644B-9AE0-B7C5-1D54960EC34E}"/>
                </a:ext>
              </a:extLst>
            </p:cNvPr>
            <p:cNvSpPr/>
            <p:nvPr/>
          </p:nvSpPr>
          <p:spPr>
            <a:xfrm>
              <a:off x="5296587" y="4630420"/>
              <a:ext cx="147042" cy="51948"/>
            </a:xfrm>
            <a:custGeom>
              <a:avLst/>
              <a:gdLst/>
              <a:ahLst/>
              <a:cxnLst/>
              <a:rect l="l" t="t" r="r" b="b"/>
              <a:pathLst>
                <a:path w="3742" h="1322" extrusionOk="0">
                  <a:moveTo>
                    <a:pt x="3741" y="1"/>
                  </a:moveTo>
                  <a:lnTo>
                    <a:pt x="62" y="94"/>
                  </a:lnTo>
                  <a:lnTo>
                    <a:pt x="1" y="1321"/>
                  </a:lnTo>
                  <a:lnTo>
                    <a:pt x="3454" y="1321"/>
                  </a:lnTo>
                  <a:lnTo>
                    <a:pt x="3741"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a:extLst>
                <a:ext uri="{FF2B5EF4-FFF2-40B4-BE49-F238E27FC236}">
                  <a16:creationId xmlns:a16="http://schemas.microsoft.com/office/drawing/2014/main" id="{D183088A-D1EB-B85B-30E6-402AD6F52923}"/>
                </a:ext>
              </a:extLst>
            </p:cNvPr>
            <p:cNvSpPr/>
            <p:nvPr/>
          </p:nvSpPr>
          <p:spPr>
            <a:xfrm>
              <a:off x="5519157" y="3329738"/>
              <a:ext cx="124329" cy="472955"/>
            </a:xfrm>
            <a:custGeom>
              <a:avLst/>
              <a:gdLst/>
              <a:ahLst/>
              <a:cxnLst/>
              <a:rect l="l" t="t" r="r" b="b"/>
              <a:pathLst>
                <a:path w="3164" h="12036" extrusionOk="0">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a:extLst>
                <a:ext uri="{FF2B5EF4-FFF2-40B4-BE49-F238E27FC236}">
                  <a16:creationId xmlns:a16="http://schemas.microsoft.com/office/drawing/2014/main" id="{82037F4E-0E36-2F3A-F5AA-01CB6A1B5D38}"/>
                </a:ext>
              </a:extLst>
            </p:cNvPr>
            <p:cNvSpPr/>
            <p:nvPr/>
          </p:nvSpPr>
          <p:spPr>
            <a:xfrm>
              <a:off x="5540180" y="3095694"/>
              <a:ext cx="271293" cy="1584964"/>
            </a:xfrm>
            <a:custGeom>
              <a:avLst/>
              <a:gdLst/>
              <a:ahLst/>
              <a:cxnLst/>
              <a:rect l="l" t="t" r="r" b="b"/>
              <a:pathLst>
                <a:path w="6904" h="40335" extrusionOk="0">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a:extLst>
                <a:ext uri="{FF2B5EF4-FFF2-40B4-BE49-F238E27FC236}">
                  <a16:creationId xmlns:a16="http://schemas.microsoft.com/office/drawing/2014/main" id="{44898F8D-0689-CF78-BB4C-DA670049877E}"/>
                </a:ext>
              </a:extLst>
            </p:cNvPr>
            <p:cNvSpPr/>
            <p:nvPr/>
          </p:nvSpPr>
          <p:spPr>
            <a:xfrm>
              <a:off x="5624115" y="4630420"/>
              <a:ext cx="146885" cy="51948"/>
            </a:xfrm>
            <a:custGeom>
              <a:avLst/>
              <a:gdLst/>
              <a:ahLst/>
              <a:cxnLst/>
              <a:rect l="l" t="t" r="r" b="b"/>
              <a:pathLst>
                <a:path w="3738" h="1322" extrusionOk="0">
                  <a:moveTo>
                    <a:pt x="3737" y="1"/>
                  </a:moveTo>
                  <a:lnTo>
                    <a:pt x="0" y="94"/>
                  </a:lnTo>
                  <a:lnTo>
                    <a:pt x="61" y="1321"/>
                  </a:lnTo>
                  <a:lnTo>
                    <a:pt x="3449" y="1321"/>
                  </a:lnTo>
                  <a:lnTo>
                    <a:pt x="3737"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a:extLst>
                <a:ext uri="{FF2B5EF4-FFF2-40B4-BE49-F238E27FC236}">
                  <a16:creationId xmlns:a16="http://schemas.microsoft.com/office/drawing/2014/main" id="{0B60A0AD-19E4-F254-BE52-48B20972EDA6}"/>
                </a:ext>
              </a:extLst>
            </p:cNvPr>
            <p:cNvSpPr/>
            <p:nvPr/>
          </p:nvSpPr>
          <p:spPr>
            <a:xfrm>
              <a:off x="5439505" y="3075574"/>
              <a:ext cx="333025" cy="33872"/>
            </a:xfrm>
            <a:custGeom>
              <a:avLst/>
              <a:gdLst/>
              <a:ahLst/>
              <a:cxnLst/>
              <a:rect l="l" t="t" r="r" b="b"/>
              <a:pathLst>
                <a:path w="8475" h="862" extrusionOk="0">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a:extLst>
                <a:ext uri="{FF2B5EF4-FFF2-40B4-BE49-F238E27FC236}">
                  <a16:creationId xmlns:a16="http://schemas.microsoft.com/office/drawing/2014/main" id="{51031C84-550C-A2A4-21ED-075A4DD4E940}"/>
                </a:ext>
              </a:extLst>
            </p:cNvPr>
            <p:cNvSpPr/>
            <p:nvPr/>
          </p:nvSpPr>
          <p:spPr>
            <a:xfrm>
              <a:off x="5484459" y="3073177"/>
              <a:ext cx="18115" cy="39216"/>
            </a:xfrm>
            <a:custGeom>
              <a:avLst/>
              <a:gdLst/>
              <a:ahLst/>
              <a:cxnLst/>
              <a:rect l="l" t="t" r="r" b="b"/>
              <a:pathLst>
                <a:path w="461" h="998" extrusionOk="0">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a:extLst>
                <a:ext uri="{FF2B5EF4-FFF2-40B4-BE49-F238E27FC236}">
                  <a16:creationId xmlns:a16="http://schemas.microsoft.com/office/drawing/2014/main" id="{7D8CAF0F-10C9-C816-8C8C-BE69F71335B3}"/>
                </a:ext>
              </a:extLst>
            </p:cNvPr>
            <p:cNvSpPr/>
            <p:nvPr/>
          </p:nvSpPr>
          <p:spPr>
            <a:xfrm>
              <a:off x="5684512" y="3073177"/>
              <a:ext cx="18076" cy="39216"/>
            </a:xfrm>
            <a:custGeom>
              <a:avLst/>
              <a:gdLst/>
              <a:ahLst/>
              <a:cxnLst/>
              <a:rect l="l" t="t" r="r" b="b"/>
              <a:pathLst>
                <a:path w="460" h="998" extrusionOk="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5088;p54">
            <a:extLst>
              <a:ext uri="{FF2B5EF4-FFF2-40B4-BE49-F238E27FC236}">
                <a16:creationId xmlns:a16="http://schemas.microsoft.com/office/drawing/2014/main" id="{89898D32-6387-90CD-41F8-F7BE849BDE68}"/>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4" name="TextBox 3">
            <a:extLst>
              <a:ext uri="{FF2B5EF4-FFF2-40B4-BE49-F238E27FC236}">
                <a16:creationId xmlns:a16="http://schemas.microsoft.com/office/drawing/2014/main" id="{E2671BAF-C792-FD5D-A6C0-0E82BF0E6640}"/>
              </a:ext>
            </a:extLst>
          </p:cNvPr>
          <p:cNvSpPr txBox="1"/>
          <p:nvPr/>
        </p:nvSpPr>
        <p:spPr>
          <a:xfrm>
            <a:off x="-39140" y="138303"/>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05</a:t>
            </a:r>
          </a:p>
        </p:txBody>
      </p:sp>
    </p:spTree>
    <p:extLst>
      <p:ext uri="{BB962C8B-B14F-4D97-AF65-F5344CB8AC3E}">
        <p14:creationId xmlns:p14="http://schemas.microsoft.com/office/powerpoint/2010/main" val="2302926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34">
          <a:extLst>
            <a:ext uri="{FF2B5EF4-FFF2-40B4-BE49-F238E27FC236}">
              <a16:creationId xmlns:a16="http://schemas.microsoft.com/office/drawing/2014/main" id="{AE348AC6-6B65-DEC7-4DC3-22C168DE9109}"/>
            </a:ext>
          </a:extLst>
        </p:cNvPr>
        <p:cNvGrpSpPr/>
        <p:nvPr/>
      </p:nvGrpSpPr>
      <p:grpSpPr>
        <a:xfrm>
          <a:off x="0" y="0"/>
          <a:ext cx="0" cy="0"/>
          <a:chOff x="0" y="0"/>
          <a:chExt cx="0" cy="0"/>
        </a:xfrm>
      </p:grpSpPr>
      <p:sp>
        <p:nvSpPr>
          <p:cNvPr id="835" name="Google Shape;835;p34">
            <a:extLst>
              <a:ext uri="{FF2B5EF4-FFF2-40B4-BE49-F238E27FC236}">
                <a16:creationId xmlns:a16="http://schemas.microsoft.com/office/drawing/2014/main" id="{E0AEDDE7-C984-9ED0-3EE2-04AC1097F8F9}"/>
              </a:ext>
            </a:extLst>
          </p:cNvPr>
          <p:cNvSpPr txBox="1">
            <a:spLocks noGrp="1"/>
          </p:cNvSpPr>
          <p:nvPr>
            <p:ph type="ctrTitle"/>
          </p:nvPr>
        </p:nvSpPr>
        <p:spPr>
          <a:xfrm>
            <a:off x="133018" y="-20232"/>
            <a:ext cx="9010981" cy="1827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400" u="sng" dirty="0"/>
              <a:t>Main Economical indicators</a:t>
            </a:r>
            <a:endParaRPr sz="4400" u="sng" dirty="0"/>
          </a:p>
        </p:txBody>
      </p:sp>
      <p:pic>
        <p:nvPicPr>
          <p:cNvPr id="1025" name="Picture 1024">
            <a:extLst>
              <a:ext uri="{FF2B5EF4-FFF2-40B4-BE49-F238E27FC236}">
                <a16:creationId xmlns:a16="http://schemas.microsoft.com/office/drawing/2014/main" id="{6BD8DC3B-1B22-995B-196A-DCA6679DA33E}"/>
              </a:ext>
            </a:extLst>
          </p:cNvPr>
          <p:cNvPicPr>
            <a:picLocks noChangeAspect="1"/>
          </p:cNvPicPr>
          <p:nvPr/>
        </p:nvPicPr>
        <p:blipFill>
          <a:blip r:embed="rId3"/>
          <a:srcRect t="1" b="27786"/>
          <a:stretch/>
        </p:blipFill>
        <p:spPr>
          <a:xfrm>
            <a:off x="4769250" y="1253662"/>
            <a:ext cx="3839570" cy="3714307"/>
          </a:xfrm>
          <a:prstGeom prst="rect">
            <a:avLst/>
          </a:prstGeom>
          <a:ln>
            <a:noFill/>
          </a:ln>
          <a:effectLst>
            <a:softEdge rad="112500"/>
          </a:effectLst>
        </p:spPr>
      </p:pic>
      <p:graphicFrame>
        <p:nvGraphicFramePr>
          <p:cNvPr id="1028" name="Object 1027">
            <a:extLst>
              <a:ext uri="{FF2B5EF4-FFF2-40B4-BE49-F238E27FC236}">
                <a16:creationId xmlns:a16="http://schemas.microsoft.com/office/drawing/2014/main" id="{48675D10-78F8-E9DB-45A0-8196D7A114F0}"/>
              </a:ext>
            </a:extLst>
          </p:cNvPr>
          <p:cNvGraphicFramePr>
            <a:graphicFrameLocks noChangeAspect="1"/>
          </p:cNvGraphicFramePr>
          <p:nvPr>
            <p:extLst>
              <p:ext uri="{D42A27DB-BD31-4B8C-83A1-F6EECF244321}">
                <p14:modId xmlns:p14="http://schemas.microsoft.com/office/powerpoint/2010/main" val="2313197813"/>
              </p:ext>
            </p:extLst>
          </p:nvPr>
        </p:nvGraphicFramePr>
        <p:xfrm>
          <a:off x="535180" y="1380251"/>
          <a:ext cx="3698891" cy="3564471"/>
        </p:xfrm>
        <a:graphic>
          <a:graphicData uri="http://schemas.openxmlformats.org/presentationml/2006/ole">
            <mc:AlternateContent xmlns:mc="http://schemas.openxmlformats.org/markup-compatibility/2006">
              <mc:Choice xmlns:v="urn:schemas-microsoft-com:vml" Requires="v">
                <p:oleObj name="Worksheet" r:id="rId4" imgW="3490031" imgH="2971989" progId="Excel.Sheet.12">
                  <p:embed/>
                </p:oleObj>
              </mc:Choice>
              <mc:Fallback>
                <p:oleObj name="Worksheet" r:id="rId4" imgW="3490031" imgH="2971989" progId="Excel.Sheet.12">
                  <p:embed/>
                  <p:pic>
                    <p:nvPicPr>
                      <p:cNvPr id="0" name=""/>
                      <p:cNvPicPr/>
                      <p:nvPr/>
                    </p:nvPicPr>
                    <p:blipFill>
                      <a:blip r:embed="rId5"/>
                      <a:stretch>
                        <a:fillRect/>
                      </a:stretch>
                    </p:blipFill>
                    <p:spPr>
                      <a:xfrm>
                        <a:off x="535180" y="1380251"/>
                        <a:ext cx="3698891" cy="3564471"/>
                      </a:xfrm>
                      <a:prstGeom prst="rect">
                        <a:avLst/>
                      </a:prstGeom>
                    </p:spPr>
                  </p:pic>
                </p:oleObj>
              </mc:Fallback>
            </mc:AlternateContent>
          </a:graphicData>
        </a:graphic>
      </p:graphicFrame>
      <p:sp>
        <p:nvSpPr>
          <p:cNvPr id="1029" name="TextBox 1028">
            <a:extLst>
              <a:ext uri="{FF2B5EF4-FFF2-40B4-BE49-F238E27FC236}">
                <a16:creationId xmlns:a16="http://schemas.microsoft.com/office/drawing/2014/main" id="{C454E701-F067-9E4F-2B65-0E224864E70A}"/>
              </a:ext>
            </a:extLst>
          </p:cNvPr>
          <p:cNvSpPr txBox="1"/>
          <p:nvPr/>
        </p:nvSpPr>
        <p:spPr>
          <a:xfrm>
            <a:off x="480419" y="4913726"/>
            <a:ext cx="2367956" cy="261610"/>
          </a:xfrm>
          <a:prstGeom prst="rect">
            <a:avLst/>
          </a:prstGeom>
          <a:noFill/>
        </p:spPr>
        <p:txBody>
          <a:bodyPr wrap="none" rtlCol="0">
            <a:spAutoFit/>
          </a:bodyPr>
          <a:lstStyle/>
          <a:p>
            <a:r>
              <a:rPr lang="en-IN" sz="1100" b="0" i="0" dirty="0">
                <a:solidFill>
                  <a:srgbClr val="666666"/>
                </a:solidFill>
                <a:effectLst/>
                <a:latin typeface="Montserrat" panose="00000500000000000000" pitchFamily="2" charset="0"/>
              </a:rPr>
              <a:t>Source : FocusEconomics 2024</a:t>
            </a:r>
            <a:endParaRPr lang="en-IN" sz="1100" dirty="0"/>
          </a:p>
        </p:txBody>
      </p:sp>
      <p:sp>
        <p:nvSpPr>
          <p:cNvPr id="1030" name="Google Shape;5088;p54">
            <a:extLst>
              <a:ext uri="{FF2B5EF4-FFF2-40B4-BE49-F238E27FC236}">
                <a16:creationId xmlns:a16="http://schemas.microsoft.com/office/drawing/2014/main" id="{51FCA4E5-A315-F038-CFEF-A9FDF74EB0AE}"/>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1031" name="TextBox 1030">
            <a:extLst>
              <a:ext uri="{FF2B5EF4-FFF2-40B4-BE49-F238E27FC236}">
                <a16:creationId xmlns:a16="http://schemas.microsoft.com/office/drawing/2014/main" id="{DD796FCF-C2CA-1B2A-CE74-95F871FA6985}"/>
              </a:ext>
            </a:extLst>
          </p:cNvPr>
          <p:cNvSpPr txBox="1"/>
          <p:nvPr/>
        </p:nvSpPr>
        <p:spPr>
          <a:xfrm>
            <a:off x="-39140" y="138303"/>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06</a:t>
            </a:r>
          </a:p>
        </p:txBody>
      </p:sp>
    </p:spTree>
    <p:extLst>
      <p:ext uri="{BB962C8B-B14F-4D97-AF65-F5344CB8AC3E}">
        <p14:creationId xmlns:p14="http://schemas.microsoft.com/office/powerpoint/2010/main" val="157564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83">
          <a:extLst>
            <a:ext uri="{FF2B5EF4-FFF2-40B4-BE49-F238E27FC236}">
              <a16:creationId xmlns:a16="http://schemas.microsoft.com/office/drawing/2014/main" id="{3E263F7F-E2FE-E626-2E0B-7395FA194FD5}"/>
            </a:ext>
          </a:extLst>
        </p:cNvPr>
        <p:cNvGrpSpPr/>
        <p:nvPr/>
      </p:nvGrpSpPr>
      <p:grpSpPr>
        <a:xfrm>
          <a:off x="0" y="0"/>
          <a:ext cx="0" cy="0"/>
          <a:chOff x="0" y="0"/>
          <a:chExt cx="0" cy="0"/>
        </a:xfrm>
      </p:grpSpPr>
      <p:sp>
        <p:nvSpPr>
          <p:cNvPr id="784" name="Google Shape;784;p32">
            <a:extLst>
              <a:ext uri="{FF2B5EF4-FFF2-40B4-BE49-F238E27FC236}">
                <a16:creationId xmlns:a16="http://schemas.microsoft.com/office/drawing/2014/main" id="{FFAF29FC-EAE2-66B8-39F5-456B9C97878D}"/>
              </a:ext>
            </a:extLst>
          </p:cNvPr>
          <p:cNvSpPr/>
          <p:nvPr/>
        </p:nvSpPr>
        <p:spPr>
          <a:xfrm>
            <a:off x="172000" y="964864"/>
            <a:ext cx="667500" cy="667500"/>
          </a:xfrm>
          <a:prstGeom prst="roundRect">
            <a:avLst>
              <a:gd name="adj" fmla="val 16667"/>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6" name="Google Shape;786;p32">
            <a:extLst>
              <a:ext uri="{FF2B5EF4-FFF2-40B4-BE49-F238E27FC236}">
                <a16:creationId xmlns:a16="http://schemas.microsoft.com/office/drawing/2014/main" id="{F0802457-F192-B64B-9BC1-FC6AEE604697}"/>
              </a:ext>
            </a:extLst>
          </p:cNvPr>
          <p:cNvSpPr/>
          <p:nvPr/>
        </p:nvSpPr>
        <p:spPr>
          <a:xfrm>
            <a:off x="121659" y="918672"/>
            <a:ext cx="667500" cy="667500"/>
          </a:xfrm>
          <a:prstGeom prst="roundRect">
            <a:avLst>
              <a:gd name="adj"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2">
            <a:extLst>
              <a:ext uri="{FF2B5EF4-FFF2-40B4-BE49-F238E27FC236}">
                <a16:creationId xmlns:a16="http://schemas.microsoft.com/office/drawing/2014/main" id="{23D608BA-2C70-9920-59A1-CB3EBE347F35}"/>
              </a:ext>
            </a:extLst>
          </p:cNvPr>
          <p:cNvSpPr txBox="1">
            <a:spLocks noGrp="1"/>
          </p:cNvSpPr>
          <p:nvPr>
            <p:ph type="ctrTitle"/>
          </p:nvPr>
        </p:nvSpPr>
        <p:spPr>
          <a:xfrm>
            <a:off x="872085" y="1099193"/>
            <a:ext cx="3919922"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800" dirty="0"/>
              <a:t>Overview of Japan’s regulatory bodies</a:t>
            </a:r>
            <a:endParaRPr sz="1800" dirty="0"/>
          </a:p>
        </p:txBody>
      </p:sp>
      <p:sp>
        <p:nvSpPr>
          <p:cNvPr id="791" name="Google Shape;791;p32">
            <a:extLst>
              <a:ext uri="{FF2B5EF4-FFF2-40B4-BE49-F238E27FC236}">
                <a16:creationId xmlns:a16="http://schemas.microsoft.com/office/drawing/2014/main" id="{8CACC465-0E2F-B9F0-9B79-BFDC2003443D}"/>
              </a:ext>
            </a:extLst>
          </p:cNvPr>
          <p:cNvSpPr txBox="1">
            <a:spLocks noGrp="1"/>
          </p:cNvSpPr>
          <p:nvPr>
            <p:ph type="subTitle" idx="1"/>
          </p:nvPr>
        </p:nvSpPr>
        <p:spPr>
          <a:xfrm>
            <a:off x="121658" y="2151725"/>
            <a:ext cx="8882857" cy="2861977"/>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400" b="1" dirty="0"/>
              <a:t>Role: </a:t>
            </a:r>
            <a:r>
              <a:rPr lang="en-US" sz="1400" dirty="0"/>
              <a:t>The Ministry of Economy, Trade and Industry role in shaping Japan's industrial and economic policies. Its mission focuses on fostering economic growth, innovation, and international trade, while ensuring that business regulations remain conducive to competitive markets and sustainable development.</a:t>
            </a:r>
          </a:p>
          <a:p>
            <a:pPr marL="171450" lvl="0" indent="-171450" algn="l" rtl="0">
              <a:spcBef>
                <a:spcPts val="0"/>
              </a:spcBef>
              <a:spcAft>
                <a:spcPts val="0"/>
              </a:spcAft>
              <a:buFont typeface="Arial" panose="020B0604020202020204" pitchFamily="34" charset="0"/>
              <a:buChar char="•"/>
            </a:pPr>
            <a:endParaRPr lang="en-US" sz="1400" dirty="0"/>
          </a:p>
          <a:p>
            <a:pPr marL="171450" lvl="0" indent="-171450" algn="l" rtl="0">
              <a:spcBef>
                <a:spcPts val="0"/>
              </a:spcBef>
              <a:spcAft>
                <a:spcPts val="0"/>
              </a:spcAft>
              <a:buFont typeface="Arial" panose="020B0604020202020204" pitchFamily="34" charset="0"/>
              <a:buChar char="•"/>
            </a:pPr>
            <a:r>
              <a:rPr lang="en-US" sz="1400" b="1" dirty="0"/>
              <a:t>Key Functions:</a:t>
            </a:r>
          </a:p>
          <a:p>
            <a:pPr marL="0" lvl="0" indent="0" algn="l" rtl="0">
              <a:spcBef>
                <a:spcPts val="0"/>
              </a:spcBef>
              <a:spcAft>
                <a:spcPts val="0"/>
              </a:spcAft>
            </a:pPr>
            <a:endParaRPr lang="en-US" sz="1400" dirty="0"/>
          </a:p>
          <a:p>
            <a:pPr marL="285750" lvl="0" indent="-285750" algn="l" rtl="0">
              <a:spcBef>
                <a:spcPts val="0"/>
              </a:spcBef>
              <a:spcAft>
                <a:spcPts val="0"/>
              </a:spcAft>
              <a:buFont typeface="+mj-lt"/>
              <a:buAutoNum type="romanLcPeriod"/>
            </a:pPr>
            <a:r>
              <a:rPr lang="en-US" sz="1400" dirty="0"/>
              <a:t>  Oversees economic policy, trade, industrial innovation, and energy management to promote economic growth.</a:t>
            </a:r>
          </a:p>
          <a:p>
            <a:pPr marL="285750" lvl="0" indent="-285750" algn="l" rtl="0">
              <a:spcBef>
                <a:spcPts val="0"/>
              </a:spcBef>
              <a:spcAft>
                <a:spcPts val="0"/>
              </a:spcAft>
              <a:buFont typeface="+mj-lt"/>
              <a:buAutoNum type="romanLcPeriod"/>
            </a:pPr>
            <a:endParaRPr lang="en-US" sz="1400" dirty="0"/>
          </a:p>
          <a:p>
            <a:pPr marL="285750" lvl="0" indent="-285750" algn="l" rtl="0">
              <a:spcBef>
                <a:spcPts val="0"/>
              </a:spcBef>
              <a:spcAft>
                <a:spcPts val="0"/>
              </a:spcAft>
              <a:buFont typeface="+mj-lt"/>
              <a:buAutoNum type="romanLcPeriod"/>
            </a:pPr>
            <a:r>
              <a:rPr lang="en-US" sz="1400" dirty="0"/>
              <a:t>  Regulates financial institutions to ensure stability, transparency, and investor protection within Japan's financial markets​</a:t>
            </a:r>
          </a:p>
          <a:p>
            <a:pPr marL="285750" lvl="0" indent="-285750" algn="l" rtl="0">
              <a:spcBef>
                <a:spcPts val="0"/>
              </a:spcBef>
              <a:spcAft>
                <a:spcPts val="0"/>
              </a:spcAft>
              <a:buFont typeface="+mj-lt"/>
              <a:buAutoNum type="romanLcPeriod"/>
            </a:pPr>
            <a:r>
              <a:rPr lang="en-US" sz="1400" dirty="0"/>
              <a:t>  Enforces anti-monopoly laws to maintain fair competition and prevent anti-competitive practices</a:t>
            </a:r>
          </a:p>
          <a:p>
            <a:pPr marL="285750" lvl="0" indent="-285750" algn="l" rtl="0">
              <a:spcBef>
                <a:spcPts val="0"/>
              </a:spcBef>
              <a:spcAft>
                <a:spcPts val="0"/>
              </a:spcAft>
              <a:buFont typeface="+mj-lt"/>
              <a:buAutoNum type="romanLcPeriod"/>
            </a:pPr>
            <a:r>
              <a:rPr lang="en-US" sz="1400" dirty="0"/>
              <a:t>  Sets monetary policy and manages inflation to ensure financial stability across Japan’s economy</a:t>
            </a:r>
          </a:p>
        </p:txBody>
      </p:sp>
      <p:grpSp>
        <p:nvGrpSpPr>
          <p:cNvPr id="798" name="Google Shape;798;p32">
            <a:extLst>
              <a:ext uri="{FF2B5EF4-FFF2-40B4-BE49-F238E27FC236}">
                <a16:creationId xmlns:a16="http://schemas.microsoft.com/office/drawing/2014/main" id="{1183DADD-5BFF-E83B-4411-04402D7CC487}"/>
              </a:ext>
            </a:extLst>
          </p:cNvPr>
          <p:cNvGrpSpPr/>
          <p:nvPr/>
        </p:nvGrpSpPr>
        <p:grpSpPr>
          <a:xfrm>
            <a:off x="309750" y="1107462"/>
            <a:ext cx="392000" cy="368550"/>
            <a:chOff x="1391150" y="1518200"/>
            <a:chExt cx="392000" cy="368550"/>
          </a:xfrm>
        </p:grpSpPr>
        <p:sp>
          <p:nvSpPr>
            <p:cNvPr id="799" name="Google Shape;799;p32">
              <a:extLst>
                <a:ext uri="{FF2B5EF4-FFF2-40B4-BE49-F238E27FC236}">
                  <a16:creationId xmlns:a16="http://schemas.microsoft.com/office/drawing/2014/main" id="{7959B3FD-D1F6-CC33-6BB2-875BB6EBAB55}"/>
                </a:ext>
              </a:extLst>
            </p:cNvPr>
            <p:cNvSpPr/>
            <p:nvPr/>
          </p:nvSpPr>
          <p:spPr>
            <a:xfrm>
              <a:off x="1391150" y="1584350"/>
              <a:ext cx="321825" cy="302400"/>
            </a:xfrm>
            <a:custGeom>
              <a:avLst/>
              <a:gdLst/>
              <a:ahLst/>
              <a:cxnLst/>
              <a:rect l="l" t="t" r="r" b="b"/>
              <a:pathLst>
                <a:path w="12873" h="12096" extrusionOk="0">
                  <a:moveTo>
                    <a:pt x="6394" y="1"/>
                  </a:moveTo>
                  <a:cubicBezTo>
                    <a:pt x="4847" y="1"/>
                    <a:pt x="3299" y="592"/>
                    <a:pt x="2118" y="1773"/>
                  </a:cubicBezTo>
                  <a:cubicBezTo>
                    <a:pt x="1958" y="1932"/>
                    <a:pt x="2105" y="2153"/>
                    <a:pt x="2276" y="2153"/>
                  </a:cubicBezTo>
                  <a:cubicBezTo>
                    <a:pt x="2328" y="2153"/>
                    <a:pt x="2381" y="2133"/>
                    <a:pt x="2430" y="2085"/>
                  </a:cubicBezTo>
                  <a:cubicBezTo>
                    <a:pt x="3516" y="998"/>
                    <a:pt x="4944" y="452"/>
                    <a:pt x="6375" y="452"/>
                  </a:cubicBezTo>
                  <a:cubicBezTo>
                    <a:pt x="7719" y="452"/>
                    <a:pt x="9065" y="935"/>
                    <a:pt x="10132" y="1905"/>
                  </a:cubicBezTo>
                  <a:cubicBezTo>
                    <a:pt x="12334" y="3909"/>
                    <a:pt x="12580" y="7283"/>
                    <a:pt x="10690" y="9589"/>
                  </a:cubicBezTo>
                  <a:cubicBezTo>
                    <a:pt x="9587" y="10928"/>
                    <a:pt x="7984" y="11628"/>
                    <a:pt x="6364" y="11628"/>
                  </a:cubicBezTo>
                  <a:cubicBezTo>
                    <a:pt x="5206" y="11628"/>
                    <a:pt x="4041" y="11270"/>
                    <a:pt x="3044" y="10534"/>
                  </a:cubicBezTo>
                  <a:cubicBezTo>
                    <a:pt x="653" y="8757"/>
                    <a:pt x="77" y="5411"/>
                    <a:pt x="1730" y="2935"/>
                  </a:cubicBezTo>
                  <a:cubicBezTo>
                    <a:pt x="1844" y="2761"/>
                    <a:pt x="1693" y="2592"/>
                    <a:pt x="1537" y="2592"/>
                  </a:cubicBezTo>
                  <a:cubicBezTo>
                    <a:pt x="1473" y="2592"/>
                    <a:pt x="1409" y="2621"/>
                    <a:pt x="1362" y="2690"/>
                  </a:cubicBezTo>
                  <a:cubicBezTo>
                    <a:pt x="67" y="4636"/>
                    <a:pt x="1" y="7160"/>
                    <a:pt x="1211" y="9163"/>
                  </a:cubicBezTo>
                  <a:cubicBezTo>
                    <a:pt x="2306" y="10991"/>
                    <a:pt x="4274" y="12095"/>
                    <a:pt x="6376" y="12095"/>
                  </a:cubicBezTo>
                  <a:cubicBezTo>
                    <a:pt x="6578" y="12095"/>
                    <a:pt x="6781" y="12085"/>
                    <a:pt x="6985" y="12065"/>
                  </a:cubicBezTo>
                  <a:cubicBezTo>
                    <a:pt x="9310" y="11838"/>
                    <a:pt x="11304" y="10288"/>
                    <a:pt x="12088" y="8086"/>
                  </a:cubicBezTo>
                  <a:cubicBezTo>
                    <a:pt x="12873" y="5884"/>
                    <a:pt x="12325" y="3427"/>
                    <a:pt x="10671" y="1773"/>
                  </a:cubicBezTo>
                  <a:cubicBezTo>
                    <a:pt x="9489" y="592"/>
                    <a:pt x="7942" y="1"/>
                    <a:pt x="639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a:extLst>
                <a:ext uri="{FF2B5EF4-FFF2-40B4-BE49-F238E27FC236}">
                  <a16:creationId xmlns:a16="http://schemas.microsoft.com/office/drawing/2014/main" id="{C5E44F4B-6A8F-5D0D-336A-1F4ACF8B9EAA}"/>
                </a:ext>
              </a:extLst>
            </p:cNvPr>
            <p:cNvSpPr/>
            <p:nvPr/>
          </p:nvSpPr>
          <p:spPr>
            <a:xfrm>
              <a:off x="1428500" y="1612975"/>
              <a:ext cx="257075" cy="245100"/>
            </a:xfrm>
            <a:custGeom>
              <a:avLst/>
              <a:gdLst/>
              <a:ahLst/>
              <a:cxnLst/>
              <a:rect l="l" t="t" r="r" b="b"/>
              <a:pathLst>
                <a:path w="10283" h="9804" extrusionOk="0">
                  <a:moveTo>
                    <a:pt x="4902" y="439"/>
                  </a:moveTo>
                  <a:cubicBezTo>
                    <a:pt x="6060" y="439"/>
                    <a:pt x="7200" y="891"/>
                    <a:pt x="8052" y="1743"/>
                  </a:cubicBezTo>
                  <a:cubicBezTo>
                    <a:pt x="9791" y="3491"/>
                    <a:pt x="9791" y="6317"/>
                    <a:pt x="8052" y="8056"/>
                  </a:cubicBezTo>
                  <a:cubicBezTo>
                    <a:pt x="7200" y="8909"/>
                    <a:pt x="6060" y="9360"/>
                    <a:pt x="4902" y="9360"/>
                  </a:cubicBezTo>
                  <a:cubicBezTo>
                    <a:pt x="4326" y="9360"/>
                    <a:pt x="3746" y="9249"/>
                    <a:pt x="3195" y="9020"/>
                  </a:cubicBezTo>
                  <a:cubicBezTo>
                    <a:pt x="1531" y="8330"/>
                    <a:pt x="444" y="6705"/>
                    <a:pt x="444" y="4900"/>
                  </a:cubicBezTo>
                  <a:cubicBezTo>
                    <a:pt x="444" y="3094"/>
                    <a:pt x="1531" y="1469"/>
                    <a:pt x="3195" y="779"/>
                  </a:cubicBezTo>
                  <a:cubicBezTo>
                    <a:pt x="3746" y="550"/>
                    <a:pt x="4326" y="439"/>
                    <a:pt x="4902" y="439"/>
                  </a:cubicBezTo>
                  <a:close/>
                  <a:moveTo>
                    <a:pt x="4899" y="1"/>
                  </a:moveTo>
                  <a:cubicBezTo>
                    <a:pt x="4268" y="1"/>
                    <a:pt x="3631" y="122"/>
                    <a:pt x="3024" y="373"/>
                  </a:cubicBezTo>
                  <a:cubicBezTo>
                    <a:pt x="1191" y="1138"/>
                    <a:pt x="0" y="2924"/>
                    <a:pt x="0" y="4900"/>
                  </a:cubicBezTo>
                  <a:cubicBezTo>
                    <a:pt x="0" y="6884"/>
                    <a:pt x="1191" y="8670"/>
                    <a:pt x="3024" y="9426"/>
                  </a:cubicBezTo>
                  <a:cubicBezTo>
                    <a:pt x="3632" y="9680"/>
                    <a:pt x="4270" y="9803"/>
                    <a:pt x="4902" y="9803"/>
                  </a:cubicBezTo>
                  <a:cubicBezTo>
                    <a:pt x="6177" y="9803"/>
                    <a:pt x="7429" y="9303"/>
                    <a:pt x="8364" y="8368"/>
                  </a:cubicBezTo>
                  <a:cubicBezTo>
                    <a:pt x="10283" y="6459"/>
                    <a:pt x="10283" y="3350"/>
                    <a:pt x="8364" y="1441"/>
                  </a:cubicBezTo>
                  <a:cubicBezTo>
                    <a:pt x="7428" y="499"/>
                    <a:pt x="6175" y="1"/>
                    <a:pt x="489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a:extLst>
                <a:ext uri="{FF2B5EF4-FFF2-40B4-BE49-F238E27FC236}">
                  <a16:creationId xmlns:a16="http://schemas.microsoft.com/office/drawing/2014/main" id="{58A8D104-79BC-D3A1-852B-BF114C5CA670}"/>
                </a:ext>
              </a:extLst>
            </p:cNvPr>
            <p:cNvSpPr/>
            <p:nvPr/>
          </p:nvSpPr>
          <p:spPr>
            <a:xfrm>
              <a:off x="1496850" y="1518200"/>
              <a:ext cx="286300" cy="269175"/>
            </a:xfrm>
            <a:custGeom>
              <a:avLst/>
              <a:gdLst/>
              <a:ahLst/>
              <a:cxnLst/>
              <a:rect l="l" t="t" r="r" b="b"/>
              <a:pathLst>
                <a:path w="11452" h="10767" extrusionOk="0">
                  <a:moveTo>
                    <a:pt x="4817" y="1"/>
                  </a:moveTo>
                  <a:cubicBezTo>
                    <a:pt x="3272" y="1"/>
                    <a:pt x="1727" y="591"/>
                    <a:pt x="546" y="1773"/>
                  </a:cubicBezTo>
                  <a:cubicBezTo>
                    <a:pt x="404" y="1905"/>
                    <a:pt x="262" y="2056"/>
                    <a:pt x="139" y="2217"/>
                  </a:cubicBezTo>
                  <a:cubicBezTo>
                    <a:pt x="0" y="2384"/>
                    <a:pt x="147" y="2576"/>
                    <a:pt x="310" y="2576"/>
                  </a:cubicBezTo>
                  <a:cubicBezTo>
                    <a:pt x="369" y="2576"/>
                    <a:pt x="429" y="2551"/>
                    <a:pt x="479" y="2491"/>
                  </a:cubicBezTo>
                  <a:cubicBezTo>
                    <a:pt x="602" y="2349"/>
                    <a:pt x="725" y="2207"/>
                    <a:pt x="857" y="2075"/>
                  </a:cubicBezTo>
                  <a:cubicBezTo>
                    <a:pt x="1954" y="979"/>
                    <a:pt x="3388" y="431"/>
                    <a:pt x="4822" y="431"/>
                  </a:cubicBezTo>
                  <a:cubicBezTo>
                    <a:pt x="6256" y="431"/>
                    <a:pt x="7690" y="979"/>
                    <a:pt x="8787" y="2075"/>
                  </a:cubicBezTo>
                  <a:cubicBezTo>
                    <a:pt x="10979" y="4268"/>
                    <a:pt x="10979" y="7812"/>
                    <a:pt x="8787" y="10004"/>
                  </a:cubicBezTo>
                  <a:cubicBezTo>
                    <a:pt x="8654" y="10137"/>
                    <a:pt x="8512" y="10269"/>
                    <a:pt x="8371" y="10382"/>
                  </a:cubicBezTo>
                  <a:cubicBezTo>
                    <a:pt x="8211" y="10535"/>
                    <a:pt x="8339" y="10767"/>
                    <a:pt x="8514" y="10767"/>
                  </a:cubicBezTo>
                  <a:cubicBezTo>
                    <a:pt x="8556" y="10767"/>
                    <a:pt x="8601" y="10754"/>
                    <a:pt x="8645" y="10722"/>
                  </a:cubicBezTo>
                  <a:cubicBezTo>
                    <a:pt x="8796" y="10600"/>
                    <a:pt x="8947" y="10458"/>
                    <a:pt x="9098" y="10316"/>
                  </a:cubicBezTo>
                  <a:cubicBezTo>
                    <a:pt x="11452" y="7953"/>
                    <a:pt x="11452" y="4126"/>
                    <a:pt x="9089" y="1773"/>
                  </a:cubicBezTo>
                  <a:cubicBezTo>
                    <a:pt x="7908" y="591"/>
                    <a:pt x="6362" y="1"/>
                    <a:pt x="48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2">
              <a:extLst>
                <a:ext uri="{FF2B5EF4-FFF2-40B4-BE49-F238E27FC236}">
                  <a16:creationId xmlns:a16="http://schemas.microsoft.com/office/drawing/2014/main" id="{4A669EC6-58D4-BA2D-37E1-B91BA09CF552}"/>
                </a:ext>
              </a:extLst>
            </p:cNvPr>
            <p:cNvSpPr/>
            <p:nvPr/>
          </p:nvSpPr>
          <p:spPr>
            <a:xfrm>
              <a:off x="1708650" y="1631525"/>
              <a:ext cx="36225" cy="106075"/>
            </a:xfrm>
            <a:custGeom>
              <a:avLst/>
              <a:gdLst/>
              <a:ahLst/>
              <a:cxnLst/>
              <a:rect l="l" t="t" r="r" b="b"/>
              <a:pathLst>
                <a:path w="1449" h="4243" extrusionOk="0">
                  <a:moveTo>
                    <a:pt x="859" y="0"/>
                  </a:moveTo>
                  <a:cubicBezTo>
                    <a:pt x="729" y="0"/>
                    <a:pt x="596" y="108"/>
                    <a:pt x="636" y="273"/>
                  </a:cubicBezTo>
                  <a:cubicBezTo>
                    <a:pt x="986" y="1502"/>
                    <a:pt x="797" y="2825"/>
                    <a:pt x="107" y="3902"/>
                  </a:cubicBezTo>
                  <a:cubicBezTo>
                    <a:pt x="1" y="4075"/>
                    <a:pt x="150" y="4242"/>
                    <a:pt x="304" y="4242"/>
                  </a:cubicBezTo>
                  <a:cubicBezTo>
                    <a:pt x="370" y="4242"/>
                    <a:pt x="437" y="4212"/>
                    <a:pt x="485" y="4139"/>
                  </a:cubicBezTo>
                  <a:cubicBezTo>
                    <a:pt x="1231" y="2957"/>
                    <a:pt x="1449" y="1502"/>
                    <a:pt x="1061" y="151"/>
                  </a:cubicBezTo>
                  <a:cubicBezTo>
                    <a:pt x="1028" y="46"/>
                    <a:pt x="944" y="0"/>
                    <a:pt x="8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2">
              <a:extLst>
                <a:ext uri="{FF2B5EF4-FFF2-40B4-BE49-F238E27FC236}">
                  <a16:creationId xmlns:a16="http://schemas.microsoft.com/office/drawing/2014/main" id="{95697C38-F232-03C6-6864-A9243CEA256A}"/>
                </a:ext>
              </a:extLst>
            </p:cNvPr>
            <p:cNvSpPr/>
            <p:nvPr/>
          </p:nvSpPr>
          <p:spPr>
            <a:xfrm>
              <a:off x="1546250" y="1546550"/>
              <a:ext cx="182200" cy="74450"/>
            </a:xfrm>
            <a:custGeom>
              <a:avLst/>
              <a:gdLst/>
              <a:ahLst/>
              <a:cxnLst/>
              <a:rect l="l" t="t" r="r" b="b"/>
              <a:pathLst>
                <a:path w="7288" h="2978" extrusionOk="0">
                  <a:moveTo>
                    <a:pt x="2838" y="1"/>
                  </a:moveTo>
                  <a:cubicBezTo>
                    <a:pt x="1939" y="1"/>
                    <a:pt x="1027" y="248"/>
                    <a:pt x="205" y="771"/>
                  </a:cubicBezTo>
                  <a:cubicBezTo>
                    <a:pt x="0" y="897"/>
                    <a:pt x="129" y="1179"/>
                    <a:pt x="319" y="1179"/>
                  </a:cubicBezTo>
                  <a:cubicBezTo>
                    <a:pt x="358" y="1179"/>
                    <a:pt x="399" y="1167"/>
                    <a:pt x="441" y="1140"/>
                  </a:cubicBezTo>
                  <a:cubicBezTo>
                    <a:pt x="1189" y="665"/>
                    <a:pt x="2018" y="441"/>
                    <a:pt x="2836" y="441"/>
                  </a:cubicBezTo>
                  <a:cubicBezTo>
                    <a:pt x="4445" y="441"/>
                    <a:pt x="6008" y="1311"/>
                    <a:pt x="6811" y="2860"/>
                  </a:cubicBezTo>
                  <a:cubicBezTo>
                    <a:pt x="6854" y="2943"/>
                    <a:pt x="6924" y="2978"/>
                    <a:pt x="6995" y="2978"/>
                  </a:cubicBezTo>
                  <a:cubicBezTo>
                    <a:pt x="7141" y="2978"/>
                    <a:pt x="7287" y="2830"/>
                    <a:pt x="7198" y="2652"/>
                  </a:cubicBezTo>
                  <a:lnTo>
                    <a:pt x="7198" y="2652"/>
                  </a:lnTo>
                  <a:lnTo>
                    <a:pt x="7198" y="2661"/>
                  </a:lnTo>
                  <a:cubicBezTo>
                    <a:pt x="6321" y="957"/>
                    <a:pt x="4605" y="1"/>
                    <a:pt x="283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2">
              <a:extLst>
                <a:ext uri="{FF2B5EF4-FFF2-40B4-BE49-F238E27FC236}">
                  <a16:creationId xmlns:a16="http://schemas.microsoft.com/office/drawing/2014/main" id="{44335984-9CFB-0EB2-14BB-D4F3D869CA1F}"/>
                </a:ext>
              </a:extLst>
            </p:cNvPr>
            <p:cNvSpPr/>
            <p:nvPr/>
          </p:nvSpPr>
          <p:spPr>
            <a:xfrm>
              <a:off x="1511425" y="1661975"/>
              <a:ext cx="79175" cy="147050"/>
            </a:xfrm>
            <a:custGeom>
              <a:avLst/>
              <a:gdLst/>
              <a:ahLst/>
              <a:cxnLst/>
              <a:rect l="l" t="t" r="r" b="b"/>
              <a:pathLst>
                <a:path w="3167" h="5882" extrusionOk="0">
                  <a:moveTo>
                    <a:pt x="1361" y="908"/>
                  </a:moveTo>
                  <a:lnTo>
                    <a:pt x="1361" y="2703"/>
                  </a:lnTo>
                  <a:cubicBezTo>
                    <a:pt x="841" y="2618"/>
                    <a:pt x="445" y="2250"/>
                    <a:pt x="445" y="1805"/>
                  </a:cubicBezTo>
                  <a:cubicBezTo>
                    <a:pt x="445" y="1361"/>
                    <a:pt x="832" y="993"/>
                    <a:pt x="1361" y="908"/>
                  </a:cubicBezTo>
                  <a:close/>
                  <a:moveTo>
                    <a:pt x="1805" y="3185"/>
                  </a:moveTo>
                  <a:cubicBezTo>
                    <a:pt x="2325" y="3261"/>
                    <a:pt x="2722" y="3629"/>
                    <a:pt x="2722" y="4074"/>
                  </a:cubicBezTo>
                  <a:cubicBezTo>
                    <a:pt x="2722" y="4518"/>
                    <a:pt x="2325" y="4886"/>
                    <a:pt x="1805" y="4971"/>
                  </a:cubicBezTo>
                  <a:lnTo>
                    <a:pt x="1805" y="3185"/>
                  </a:lnTo>
                  <a:close/>
                  <a:moveTo>
                    <a:pt x="1583" y="0"/>
                  </a:moveTo>
                  <a:cubicBezTo>
                    <a:pt x="1472" y="0"/>
                    <a:pt x="1361" y="76"/>
                    <a:pt x="1361" y="227"/>
                  </a:cubicBezTo>
                  <a:lnTo>
                    <a:pt x="1361" y="473"/>
                  </a:lnTo>
                  <a:cubicBezTo>
                    <a:pt x="596" y="558"/>
                    <a:pt x="0" y="1125"/>
                    <a:pt x="0" y="1805"/>
                  </a:cubicBezTo>
                  <a:cubicBezTo>
                    <a:pt x="0" y="2495"/>
                    <a:pt x="596" y="3062"/>
                    <a:pt x="1361" y="3147"/>
                  </a:cubicBezTo>
                  <a:lnTo>
                    <a:pt x="1361" y="4971"/>
                  </a:lnTo>
                  <a:cubicBezTo>
                    <a:pt x="841" y="4886"/>
                    <a:pt x="445" y="4518"/>
                    <a:pt x="445" y="4074"/>
                  </a:cubicBezTo>
                  <a:cubicBezTo>
                    <a:pt x="445" y="3927"/>
                    <a:pt x="334" y="3854"/>
                    <a:pt x="222" y="3854"/>
                  </a:cubicBezTo>
                  <a:cubicBezTo>
                    <a:pt x="111" y="3854"/>
                    <a:pt x="0" y="3927"/>
                    <a:pt x="0" y="4074"/>
                  </a:cubicBezTo>
                  <a:cubicBezTo>
                    <a:pt x="0" y="4764"/>
                    <a:pt x="596" y="5321"/>
                    <a:pt x="1361" y="5416"/>
                  </a:cubicBezTo>
                  <a:lnTo>
                    <a:pt x="1361" y="5661"/>
                  </a:lnTo>
                  <a:cubicBezTo>
                    <a:pt x="1361" y="5808"/>
                    <a:pt x="1472" y="5881"/>
                    <a:pt x="1583" y="5881"/>
                  </a:cubicBezTo>
                  <a:cubicBezTo>
                    <a:pt x="1694" y="5881"/>
                    <a:pt x="1805" y="5808"/>
                    <a:pt x="1805" y="5661"/>
                  </a:cubicBezTo>
                  <a:lnTo>
                    <a:pt x="1805" y="5416"/>
                  </a:lnTo>
                  <a:cubicBezTo>
                    <a:pt x="2571" y="5321"/>
                    <a:pt x="3157" y="4764"/>
                    <a:pt x="3157" y="4074"/>
                  </a:cubicBezTo>
                  <a:cubicBezTo>
                    <a:pt x="3157" y="3393"/>
                    <a:pt x="2571" y="2826"/>
                    <a:pt x="1805" y="2741"/>
                  </a:cubicBezTo>
                  <a:lnTo>
                    <a:pt x="1805" y="917"/>
                  </a:lnTo>
                  <a:cubicBezTo>
                    <a:pt x="2325" y="993"/>
                    <a:pt x="2722" y="1371"/>
                    <a:pt x="2722" y="1815"/>
                  </a:cubicBezTo>
                  <a:cubicBezTo>
                    <a:pt x="2722" y="1961"/>
                    <a:pt x="2833" y="2035"/>
                    <a:pt x="2944" y="2035"/>
                  </a:cubicBezTo>
                  <a:cubicBezTo>
                    <a:pt x="3055" y="2035"/>
                    <a:pt x="3166" y="1961"/>
                    <a:pt x="3166" y="1815"/>
                  </a:cubicBezTo>
                  <a:cubicBezTo>
                    <a:pt x="3166" y="1125"/>
                    <a:pt x="2571" y="558"/>
                    <a:pt x="1805" y="473"/>
                  </a:cubicBezTo>
                  <a:lnTo>
                    <a:pt x="1805" y="227"/>
                  </a:lnTo>
                  <a:cubicBezTo>
                    <a:pt x="1805" y="76"/>
                    <a:pt x="1694" y="0"/>
                    <a:pt x="158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5" name="Google Shape;805;p32">
            <a:extLst>
              <a:ext uri="{FF2B5EF4-FFF2-40B4-BE49-F238E27FC236}">
                <a16:creationId xmlns:a16="http://schemas.microsoft.com/office/drawing/2014/main" id="{43B66ED5-D63C-6F73-9C7E-EB304162CC16}"/>
              </a:ext>
            </a:extLst>
          </p:cNvPr>
          <p:cNvSpPr txBox="1">
            <a:spLocks noGrp="1"/>
          </p:cNvSpPr>
          <p:nvPr>
            <p:ph type="ctrTitle" idx="4"/>
          </p:nvPr>
        </p:nvSpPr>
        <p:spPr>
          <a:xfrm>
            <a:off x="5180650" y="457300"/>
            <a:ext cx="31947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t>Japan (</a:t>
            </a:r>
            <a:r>
              <a:rPr lang="ja-JP" altLang="en-US" dirty="0"/>
              <a:t>日本</a:t>
            </a:r>
            <a:r>
              <a:rPr lang="en-US" altLang="ja-JP" dirty="0"/>
              <a:t>)</a:t>
            </a:r>
            <a:endParaRPr lang="az-Cyrl-AZ" dirty="0"/>
          </a:p>
        </p:txBody>
      </p:sp>
      <p:sp>
        <p:nvSpPr>
          <p:cNvPr id="2" name="Google Shape;788;p32">
            <a:extLst>
              <a:ext uri="{FF2B5EF4-FFF2-40B4-BE49-F238E27FC236}">
                <a16:creationId xmlns:a16="http://schemas.microsoft.com/office/drawing/2014/main" id="{C13ECCCD-7E3A-6B3E-933A-E39394A101F3}"/>
              </a:ext>
            </a:extLst>
          </p:cNvPr>
          <p:cNvSpPr txBox="1">
            <a:spLocks/>
          </p:cNvSpPr>
          <p:nvPr/>
        </p:nvSpPr>
        <p:spPr>
          <a:xfrm>
            <a:off x="415450" y="1749310"/>
            <a:ext cx="3919922"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D406A"/>
              </a:buClr>
              <a:buSzPts val="1600"/>
              <a:buFont typeface="Staatliches"/>
              <a:buNone/>
              <a:defRPr sz="1600" b="0" i="0" u="none" strike="noStrike" cap="none">
                <a:solidFill>
                  <a:srgbClr val="434343"/>
                </a:solidFill>
                <a:latin typeface="Staatliches"/>
                <a:ea typeface="Staatliches"/>
                <a:cs typeface="Staatliches"/>
                <a:sym typeface="Staatliches"/>
              </a:defRPr>
            </a:lvl1pPr>
            <a:lvl2pPr marR="0" lvl="1"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2pPr>
            <a:lvl3pPr marR="0" lvl="2"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3pPr>
            <a:lvl4pPr marR="0" lvl="3"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4pPr>
            <a:lvl5pPr marR="0" lvl="4"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5pPr>
            <a:lvl6pPr marR="0" lvl="5"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6pPr>
            <a:lvl7pPr marR="0" lvl="6"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7pPr>
            <a:lvl8pPr marR="0" lvl="7"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8pPr>
            <a:lvl9pPr marR="0" lvl="8" algn="ctr" rtl="0">
              <a:lnSpc>
                <a:spcPct val="100000"/>
              </a:lnSpc>
              <a:spcBef>
                <a:spcPts val="0"/>
              </a:spcBef>
              <a:spcAft>
                <a:spcPts val="0"/>
              </a:spcAft>
              <a:buClr>
                <a:srgbClr val="2D406A"/>
              </a:buClr>
              <a:buSzPts val="1600"/>
              <a:buFont typeface="Anton"/>
              <a:buNone/>
              <a:defRPr sz="1600" b="0" i="0" u="none" strike="noStrike" cap="none">
                <a:solidFill>
                  <a:srgbClr val="2D406A"/>
                </a:solidFill>
                <a:latin typeface="Anton"/>
                <a:ea typeface="Anton"/>
                <a:cs typeface="Anton"/>
                <a:sym typeface="Anton"/>
              </a:defRPr>
            </a:lvl9pPr>
          </a:lstStyle>
          <a:p>
            <a:pPr marL="342900" indent="-342900">
              <a:buFont typeface="+mj-lt"/>
              <a:buAutoNum type="arabicPeriod"/>
            </a:pPr>
            <a:r>
              <a:rPr lang="en-US" sz="1500" dirty="0"/>
              <a:t>Ministry of Economy, Trade, and Industry (METI)</a:t>
            </a:r>
          </a:p>
        </p:txBody>
      </p:sp>
      <p:sp>
        <p:nvSpPr>
          <p:cNvPr id="4" name="Google Shape;5088;p54">
            <a:extLst>
              <a:ext uri="{FF2B5EF4-FFF2-40B4-BE49-F238E27FC236}">
                <a16:creationId xmlns:a16="http://schemas.microsoft.com/office/drawing/2014/main" id="{DF335C17-A378-FC26-C2D4-F16F894664AA}"/>
              </a:ext>
            </a:extLst>
          </p:cNvPr>
          <p:cNvSpPr/>
          <p:nvPr/>
        </p:nvSpPr>
        <p:spPr>
          <a:xfrm>
            <a:off x="36644" y="0"/>
            <a:ext cx="269885" cy="5197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dirty="0">
              <a:ln>
                <a:noFill/>
              </a:ln>
              <a:solidFill>
                <a:sysClr val="windowText" lastClr="000000"/>
              </a:solidFill>
              <a:effectLst/>
              <a:uLnTx/>
              <a:uFillTx/>
            </a:endParaRPr>
          </a:p>
        </p:txBody>
      </p:sp>
      <p:sp>
        <p:nvSpPr>
          <p:cNvPr id="5" name="TextBox 4">
            <a:extLst>
              <a:ext uri="{FF2B5EF4-FFF2-40B4-BE49-F238E27FC236}">
                <a16:creationId xmlns:a16="http://schemas.microsoft.com/office/drawing/2014/main" id="{724F0ACD-A54C-202C-E00D-C43A6F276DA8}"/>
              </a:ext>
            </a:extLst>
          </p:cNvPr>
          <p:cNvSpPr txBox="1"/>
          <p:nvPr/>
        </p:nvSpPr>
        <p:spPr>
          <a:xfrm>
            <a:off x="-39140" y="138303"/>
            <a:ext cx="433996" cy="307777"/>
          </a:xfrm>
          <a:prstGeom prst="rect">
            <a:avLst/>
          </a:prstGeom>
          <a:noFill/>
        </p:spPr>
        <p:txBody>
          <a:bodyPr wrap="square" rtlCol="0">
            <a:spAutoFit/>
          </a:bodyPr>
          <a:lstStyle/>
          <a:p>
            <a:r>
              <a:rPr lang="en-IN" dirty="0">
                <a:solidFill>
                  <a:schemeClr val="tx1"/>
                </a:solidFill>
                <a:latin typeface="Montserrat" panose="00000500000000000000" pitchFamily="2" charset="0"/>
              </a:rPr>
              <a:t>07</a:t>
            </a:r>
          </a:p>
        </p:txBody>
      </p:sp>
    </p:spTree>
    <p:extLst>
      <p:ext uri="{BB962C8B-B14F-4D97-AF65-F5344CB8AC3E}">
        <p14:creationId xmlns:p14="http://schemas.microsoft.com/office/powerpoint/2010/main" val="2451507353"/>
      </p:ext>
    </p:extLst>
  </p:cSld>
  <p:clrMapOvr>
    <a:masterClrMapping/>
  </p:clrMapOvr>
</p:sld>
</file>

<file path=ppt/theme/theme1.xml><?xml version="1.0" encoding="utf-8"?>
<a:theme xmlns:a="http://schemas.openxmlformats.org/drawingml/2006/main" name="Economy Thesis by Slidesgo">
  <a:themeElements>
    <a:clrScheme name="Simple Light">
      <a:dk1>
        <a:srgbClr val="EFEFEF"/>
      </a:dk1>
      <a:lt1>
        <a:srgbClr val="FFF2CC"/>
      </a:lt1>
      <a:dk2>
        <a:srgbClr val="FFE599"/>
      </a:dk2>
      <a:lt2>
        <a:srgbClr val="FFD966"/>
      </a:lt2>
      <a:accent1>
        <a:srgbClr val="F1C232"/>
      </a:accent1>
      <a:accent2>
        <a:srgbClr val="BF9000"/>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1456</TotalTime>
  <Words>2445</Words>
  <Application>Microsoft Office PowerPoint</Application>
  <PresentationFormat>On-screen Show (16:9)</PresentationFormat>
  <Paragraphs>200</Paragraphs>
  <Slides>34</Slides>
  <Notes>33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34</vt:i4>
      </vt:variant>
    </vt:vector>
  </HeadingPairs>
  <TitlesOfParts>
    <vt:vector size="46" baseType="lpstr">
      <vt:lpstr>Abel</vt:lpstr>
      <vt:lpstr>Anaheim</vt:lpstr>
      <vt:lpstr>Anton</vt:lpstr>
      <vt:lpstr>Arial</vt:lpstr>
      <vt:lpstr>Josefin Slab</vt:lpstr>
      <vt:lpstr>Montserrat</vt:lpstr>
      <vt:lpstr>Staatliches</vt:lpstr>
      <vt:lpstr>Unica One</vt:lpstr>
      <vt:lpstr>Wingdings</vt:lpstr>
      <vt:lpstr>Economy Thesis by Slidesgo</vt:lpstr>
      <vt:lpstr>Worksheet</vt:lpstr>
      <vt:lpstr>Microsoft Excel Worksheet</vt:lpstr>
      <vt:lpstr>Japan vs Russia:  Regulatory Quality</vt:lpstr>
      <vt:lpstr>01 introduction</vt:lpstr>
      <vt:lpstr>INTRODUCTION</vt:lpstr>
      <vt:lpstr>Objective</vt:lpstr>
      <vt:lpstr>Literature review</vt:lpstr>
      <vt:lpstr>Purpose of study</vt:lpstr>
      <vt:lpstr>01.  Japan </vt:lpstr>
      <vt:lpstr>Main Economical indicators</vt:lpstr>
      <vt:lpstr>Overview of Japan’s regulatory bodies</vt:lpstr>
      <vt:lpstr>Key regulations</vt:lpstr>
      <vt:lpstr>02.  russia </vt:lpstr>
      <vt:lpstr>Main Economical indicators</vt:lpstr>
      <vt:lpstr>Overview of Russia's regulatory bodies</vt:lpstr>
      <vt:lpstr>Russia (Россия)</vt:lpstr>
      <vt:lpstr>Key regulations</vt:lpstr>
      <vt:lpstr>comparison</vt:lpstr>
      <vt:lpstr>Regulatory equality of jp-rus (2015-2021)</vt:lpstr>
      <vt:lpstr>The Worldwide Governance Indicators (WGI) project (2015-2021)</vt:lpstr>
      <vt:lpstr>Data Interpretation                  Japan</vt:lpstr>
      <vt:lpstr>PowerPoint Presentation</vt:lpstr>
      <vt:lpstr>case study  japan </vt:lpstr>
      <vt:lpstr>PowerPoint Presentation</vt:lpstr>
      <vt:lpstr>PowerPoint Presentation</vt:lpstr>
      <vt:lpstr>The Worldwide Governance Indicators (WGI) project (2015-2021)</vt:lpstr>
      <vt:lpstr>Data Interpretation                 Russia</vt:lpstr>
      <vt:lpstr>PowerPoint Presentation</vt:lpstr>
      <vt:lpstr>case study  russia  </vt:lpstr>
      <vt:lpstr>PowerPoint Presentation</vt:lpstr>
      <vt:lpstr>PowerPoint Presentation</vt:lpstr>
      <vt:lpstr>Table comparing key regulatory indicators</vt:lpstr>
      <vt:lpstr>PowerPoint Presentation</vt:lpstr>
      <vt:lpstr>CONCLUSIONS</vt:lpstr>
      <vt:lpstr>THANKS</vt:lpstr>
      <vt:lpstr>Desktop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Mayyukh Paul</dc:creator>
  <cp:lastModifiedBy>Mayyukh Paul</cp:lastModifiedBy>
  <cp:revision>9</cp:revision>
  <dcterms:modified xsi:type="dcterms:W3CDTF">2024-11-13T11:08:00Z</dcterms:modified>
</cp:coreProperties>
</file>